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9.xml" ContentType="application/inkml+xml"/>
  <Override PartName="/ppt/ink/ink58.xml" ContentType="application/inkml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0.xml" ContentType="application/inkml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73" r:id="rId3"/>
    <p:sldId id="274" r:id="rId4"/>
    <p:sldId id="275" r:id="rId5"/>
    <p:sldId id="257" r:id="rId6"/>
    <p:sldId id="258" r:id="rId7"/>
    <p:sldId id="306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305" r:id="rId21"/>
    <p:sldId id="271" r:id="rId22"/>
    <p:sldId id="272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95" r:id="rId32"/>
    <p:sldId id="307" r:id="rId33"/>
    <p:sldId id="308" r:id="rId34"/>
    <p:sldId id="296" r:id="rId35"/>
    <p:sldId id="309" r:id="rId36"/>
    <p:sldId id="294" r:id="rId37"/>
    <p:sldId id="310" r:id="rId38"/>
    <p:sldId id="291" r:id="rId39"/>
    <p:sldId id="292" r:id="rId40"/>
    <p:sldId id="29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094" autoAdjust="0"/>
  </p:normalViewPr>
  <p:slideViewPr>
    <p:cSldViewPr snapToGrid="0">
      <p:cViewPr varScale="1">
        <p:scale>
          <a:sx n="57" d="100"/>
          <a:sy n="57" d="100"/>
        </p:scale>
        <p:origin x="9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customXml" Target="../customXml/item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7T13:06:06.1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113 153 13 0,'0'0'0'0,"0"0"-6"16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1:56:13.5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3859 364 24 0,'3'13'0'0,"3"-1"4"16,-3-3 0-16,0-9-3 15,-3 0 1-15,-3-6-1 0,-3-3 0 16,-6-6 3-16,3 2 0 16,-4 4 0-16,4-6 0 15,0 9-2-15,-3-10 1 16,-1 4 0-16,1 3 1 15,-3-3 0-15,-1-1 1 16,-5 1-2-16,6 0 0 16,-1-1-2-16,-5-2 0 15,-4 3-1-15,-6-3 1 16,4-1-1-16,2-2 1 16,-2 6 0-16,2-1 0 15,-3 4 0-15,1-6 0 16,-1 2-1-16,-9 4 1 0,0-3-1 15,0 3 1 1,1 0-1-16,2 2 1 0,6 1-1 16,4 3 1-16,2 0-1 15,-18 0 1-15,-9 3-1 16,6-6 1-16,0 0-1 16,-9 3 1-16,-13-3 0 15,7 6 0-15,0 0-1 16,-7 0 1-16,7 0 0 15,-1 3 0-15,7-3-1 16,-3 0 1-16,12 0-1 16,-9 0 1-16,5 0-1 15,-5 0 1-15,-3 0-1 0,-3 0 1 16,-7-3-1-16,10 3 1 16,9-6-1-16,-7 6 1 15,1 0-1-15,6 0 1 16,6 6-1-16,-3-6 1 15,-9 3 0-15,12 0 0 16,3-3-1-16,3 3 1 16,7-3 0-16,-1 3 0 15,0 0 0-15,-5 3 0 16,-4-6-1-16,0 0 1 16,-3 3-1-16,3 0 1 15,-6 0-1-15,3 3 1 16,-3-6-1-16,-3 0 1 15,0 7-1-15,0-4 1 0,-6 3-1 16,9-6 1-16,3 0 0 16,3 3 0-16,6 0-1 15,1 0 1-15,2 3-1 16,3 0 1-16,1 0-1 16,2 4 1-16,-5-10-1 15,2 3 1-15,0 0-1 16,4 0 0-16,-7 3 0 15,4 0 0-15,-1 0 0 16,-3 3 0-16,-8 7 0 16,5-10 0-16,3 0 0 15,1 3 0-15,5-3 0 16,-9 4 0-16,10-1 0 0,-10 3 0 16,10-9 0-16,-4 9 0 15,4-2 0-15,5 2 0 16,1 3 0-16,-4 0 0 15,1 1 0-15,3-1 0 16,-7-3 0-16,7 10 0 16,-1 2 0-16,1-2 0 15,3-4 0-15,-1 4 0 16,1-4 0-16,0 1 0 16,3-4 0-16,3 6 0 15,2 7 0-15,-5-10 0 16,3 1 0-16,0 2 0 15,3 4 0-15,0-4 0 16,0-2 0-16,3 2 0 16,0 7 0-16,0-7 0 0,3-2 0 15,3 2 0-15,0-3 0 16,3 4 0-16,4-4 0 16,-4 1 0-16,0-1 0 15,3 4 0-15,4-7 0 16,-1 6 1-16,3-5-1 15,4 5 0-15,-1 1 0 16,1 2 0-16,-4 1 0 16,4-4 0-16,-1-5 0 15,4 11 0-15,6 10 0 16,-4-16 0-16,-2-11 0 16,6 2 0-16,2 3 0 15,-2 7 1-15,6 8-1 0,0-5 1 16,9-7-1-16,-9-5 1 15,9-10-1-15,-9 6 0 16,3-3 0-16,3-6 0 16,3 0 0-16,0-9 0 15,6-3 0-15,6 12 0 16,7 6 0-16,3-9 0 16,5-7 0-16,-11 17 0 15,2-4 0-15,-5 6 1 16,-4 0-1-16,-6-3 0 15,-3-6 0-15,-3 0 0 16,0-3 0-16,3-6 1 0,-6-6-1 16,3 5 1-16,3 7-1 15,-3 3 0-15,-3 0 0 16,3 16 0-16,0 5 0 16,-6-9 0-16,0-12 0 15,-6-6 1-15,-4-3-1 16,4 3 0-16,-3 3 0 15,-1 3 0-15,1 0 0 16,-3 9 0-16,2-3 0 16,-5-3 0-16,2 3 0 15,-5-6 0-15,5 6 0 16,1 7 0-16,2 5 0 16,4-3 0-16,0-2 0 15,3-16 0-15,-1-7 0 0,4 4 0 16,3 6 0-16,-3-3 0 15,9-3 0-15,-6 6 0 16,6-9 0-16,0 18 0 16,3 6 0-16,-2-15 0 15,5 0 0-15,-6-6 0 16,-3 3 0-16,3-3 0 16,0-3 0-16,6 9 0 15,0 9 0-15,-2-3 0 16,5 3 0-16,-3 7 0 15,3 5 0-15,1-21 0 16,-1-15 0-16,0 3 0 16,-9-7 0-16,0 4 0 0,-3 3 0 15,0 2 0-15,-3 7 0 16,-6-15 0-16,-6-13 0 16,3 10 0-16,-4-1 0 15,4 13 0-15,0 6 0 16,-1-12 0-16,-2-7 0 15,-3 7 0-15,-4 0 0 16,-6-1 0-16,1-2 0 16,-7-4 0-16,6 1 0 15,-2 0 0-15,-1 8 0 16,-3-5 0-16,-3-1 0 16,0 1 0-16,-2-3 0 15,-1-4 0-15,3 7 0 0,-6 2 1 16,0 1 0-16,0 6 0 15,0 3 0-15,-16-25 0 16,-5-18 0-16,-4 9 0 16,-2-12 0-16,-16-6 0 15,-13-16-1-15,-11 7 0 16,-10-1-1-16,-27-6 1 16,-22 4-25-16,-56-7 1 15,1 1-37-15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1:56:17.54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1" timeString="2020-04-28T11:56:18.219"/>
    </inkml:context>
  </inkml:definitions>
  <inkml:trace contextRef="#ctx0" brushRef="#br0">740 1010 23 0,'-16'16'0'0,"-14"11"0"16,-7 4 1-16,-9 9 2 0,-13 9 0 15,-2 3 0-15,-3 9 0 16,-1 13-2-16,7-3 1 16,2 5 1-16,7-8 1 15,9 5-1-15,3-11 1 16,13-4-2-16,2 0 0 15,7-3 0-15,0 1 1 16,8-4-1-16,-2 3 0 16,3 3 0-16,0 7 0 15,3 2 0-15,3 1 0 16,3 5 1-16,3-21 1 16,0-6-2-16,3 3 0 15,1 1 0-15,5-4 1 16,7-3-2-16,5-1 1 0,4-2-1 15,9 0 0-15,9-3 0 16,-9 6 0-16,-3 3-1 16,3 6 1-16,6 0-1 15,3-3 1-15,6 0-1 16,4 4 0-16,-4 2 0 16,3-6 1-16,1 0-1 15,20-3 1-15,20 6-1 16,-4-9 1-16,-6-6-1 15,9-7 1-15,4-5-1 16,-7 0 1-16,-9-1 0 16,-15-2 1-16,-10-7-2 0,4 0 0 15,8 1 0-15,32-1 1 16,15 0-1-16,-7 1 0 16,-5 2 0-16,-10 0 1 15,-9 1-1-15,-12-7 1 16,-9-6-1-16,36 9 1 15,19 4-1-15,-6-1 1 16,-4-2-1-16,-30-4 0 16,-15-9 0-16,24-3 0 15,15-3 0-15,4 3 1 16,9 0-1-16,-13 3 0 16,-2 0 0-16,-31-3 1 15,-13-6-1-15,0-3 0 0,1-7 0 16,5 10 0-16,1 0 0 15,12-3 0-15,6-6 0 16,3-1 1-16,0-5-1 16,-9 5 0-16,0 4 0 15,-6 3 0-15,5 3 0 16,1-10 0-16,3 4 0 16,19 3 0-16,14 3 0 15,-33 0 0-15,-15 3 0 16,-7 3 0-16,-2-6 0 15,2-1 0-15,-6 1 0 16,4-3 1-16,2 0-1 16,-6-3 0-16,1-7 0 15,8 1 0-15,10-1 0 0,-10 1 1 16,1-4 0-16,-4 4 0 16,4 3-1-16,-10-7 1 15,4 7-1-15,-7-10 0 16,6 1 0-16,-3-4 1 15,-2-5-1-15,-1 8 1 16,0 4-1-16,-6-1 1 16,0-2-1-16,-9-4 0 15,3-9 0-15,-6-3 1 16,-6 3-1-16,2-6 1 16,4-6-1-16,-9 6 0 15,-4 1 0-15,-2-14 0 16,-7-5 0-16,-3 9 1 15,3-6-1-15,-9-4 1 0,0-5-1 16,1-10 0-16,-4-6 0 16,0 13 0-16,-4 8 0 15,-8-8 0-15,-6-16 0 16,-4 18 0-16,-5 7 0 16,-16-16 0-16,-13-2 0 15,13 17 0-15,10 13 0 16,-17-18 0-16,1-7 0 15,12 16 0-15,-3 6 0 16,-3-6 0-16,-3-4 0 16,9 10 0-16,7 15 0 15,-13-9 0-15,-3 3 0 0,0 7 0 16,0-1 0-16,-16 6 0 16,-6-6 0-16,10 10 1 15,3 2-1-15,-13-6 0 16,-5-5 0-16,5 8 1 15,7 3-1-15,-4 10 1 16,-3 9-1-16,-2-3 0 16,-10 3 0-16,-3-10 0 15,-3-5 1-15,3-13 0 16,-6-6-1-16,6 25 0 16,0 9 0-16,0-19 1 15,0-12-1-15,6 19 1 16,-6 9-1-16,0-16 1 0,-9-5-1 15,3 8 1-15,0 4-1 16,0 2 1-16,3 7-1 16,3-15 0-16,6-4 0 15,-9 0 1-15,0-2-1 16,-18 5 1-16,-7 1-1 16,19-1 1-16,9 1-1 15,-21-4 1-15,-10 0 0 16,-24-11 0-16,-19-20 0 15,22 32 0-15,12 14-1 16,31-14 1-16,34-4-1 16,-19 16 1-16,3 9-1 15,-6-4 1-15,-6 4-1 0,-3 0 1 16,-3 3-1-16,3-3 0 16,12-6 0-16,-3 27 0 15,10 16 0-15,-7-31 0 16,-3-13 0-16,-3 23 0 15,-6 11 0-15,3-6 0 16,-3 10 0-16,12 3 1 16,0 8-1-16,3-5 0 15,-2 6 0-15,2-3 1 16,-3-4-1-16,-6 7 1 16,0 0-1-16,10 0 1 15,2-4-1-15,6 1 1 16,10 0-1-16,3 9 1 15,6 9-1-15,9-9 0 16,9 0 0-16,4-9 0 16,8-7-1-16,4 4 0 0,9 3-21 15,6 9 0-15,0 0-51 16</inkml:trace>
  <inkml:trace contextRef="#ctx1" brushRef="#br0">366 535 0</inkml:trace>
  <inkml:trace contextRef="#ctx1" brushRef="#br0" timeOffset="188">366 535 0</inkml:trace>
  <inkml:trace contextRef="#ctx1" brushRef="#br0" timeOffset="432">366 535 0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1:56:19.78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22 227 89 0,'-6'0'0'0,"-10"4"-2"16,16-4 1-16,10 6 0 15,-10-6 0-15,6 0 1 16,0 0 0-16,3 6 0 16,-6-6 0-16,3 0 0 15,-6 0 1-15,6-9 1 16,-6 9 1-16,10-7 1 16,-10 7 1-16,12-3-2 15,-12 3 0-15,0-6-1 16,0 0 1-16,0 0-2 0,-6 0 1 15,6-3-1-15,0 3 1 16,-6-4-1-16,3 4 0 16,0 0 0-16,3 6 0 15,-4-6 0-15,4 6 1 16,-9-3-1-16,9 3 0 16,-6 0 0-16,6 0 1 15,0 0-1-15,0 0 1 16,0 0-1-16,0 0 0 15,0 0 0-15,0 0 0 16,0 0 0-16,0 0 0 16,0 0-1-16,0 0 1 15,0 0-1-15,0 0 1 0,0 0-1 16,0 0 1-16,-6 0-1 16,6 0 1-16,0-9-1 15,0 9 0-15,-3-6 0 16,3 6 1-16,0 0-1 15,0 0 1-15,9-4-1 16,-9 4 1-16,3-3-1 16,-3 3 1-16,3-6-1 15,-3 6 1-15,-3-6-1 16,3 6 1-16,0 6-1 16,0-6 1-16,0 0-1 15,0 0 1-15,0 0-1 16,0 0 1-16,0 0-1 15,0 0 1-15,0 0-1 0,0 0 1 16,0 0-1-16,0 0 0 16,6 0 0-16,-6 0 0 15,6-3 0-15,-6 3 0 16,0-6 0-16,0 6 1 16,-6-6-1-16,6 6 0 15,-9-3 0-15,9 3 0 16,-6 0 0-16,6 0 0 15,0 0-1-15,0 0 0 16,0 0-6-16,0-6 0 16,0-3-44-16,9-37 0 15,3-1 41-15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1:56:31.0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2491 368 34 0,'0'0'0'0,"10"0"3"15,-10 0 0-15,0 0-2 16,-7 0 1 0,4 0 1-16,-6 0 0 15,3-3-1-15,-6 3 0 16,3-7-1-16,-1 4 0 15,4 0 0-15,-9 0 1 16,-13-3 1-16,7-3 0 16,2 3 0-16,-5 0 0 15,2-4 2-15,-2 1 0 0,-4-3-4 16,-12 0 1-16,-9-1 0 16,-3 1 0-16,-4 0-1 15,-8 0 0-15,2 5 0 16,-2-8 0-16,-4 3 0 15,13 3 0-15,6-1 0 16,0 4 1-16,3-6-1 16,-7 6 0-16,1 3-1 15,3-6 1-15,6 6-1 16,-12 0 1-16,-10-4-1 0,13 4 1 16,3 0-1-1,-3 0 1-15,-1 3-1 0,1 0 1 16,6-6-1-16,3 6 1 15,6 0-1-15,7 0 0 16,5 6 0-16,-3-6 0 16,1 3 0-16,-10 0 1 15,-6 7-1-15,-3-4 0 16,-7 9 0-16,7 0 1 16,0-5 0-16,9 2 0 15,1-3 0-15,5 0 0 16,0 3-1-16,10-5 1 15,-4 2-1-15,7-6 1 16,2 0-1-16,1 6 1 16,6-3-1-16,-7 0 1 0,7 4-1 15,-3-7 0-15,-4 9 0 16,-2-6 0-16,-7 3 0 16,7 0 1-16,-7 4-1 15,7-7 0-15,9 3 0 16,-7 0 0-16,4 4 0 15,0-7 0-15,6 6 0 16,-7 0 0-16,4-3 0 16,3 7 0-16,0 2 0 15,3-2 0-15,3-7 0 16,-6 6 1-16,6 3-1 16,-3 1 0-16,3-1 0 0,-3 1 1 15,0 2-1-15,-7-9 1 16,4 4-1-16,6 2 0 15,0 4 0-15,0-1 0 16,0-6 0-16,0 1 0 16,3-4 0-16,-3 3 0 15,0 1 0-15,0-1 0 16,3 6 0-16,-3 1 0 16,3 2 0-16,-3-2 0 15,0-1 0-15,0-2 0 16,7-1 0-16,-7 1 0 15,3 2 0-15,0 7 0 16,0-7 0-16,3 4 1 16,-6-4-1-16,3 1 1 0,3-1-1 15,6 1 0-15,7-1 0 16,-4-3 0-16,1-2 0 16,5-1 0-16,7-3 0 15,-10 4 1-15,10-10-1 16,-13 3 0-16,7 0 0 15,-7 4 1-15,3-7-1 16,1 3 0-16,-1 0 0 16,10-3 0-16,-3 0 0 15,8 0 0-15,7 4 0 16,-9-1 1-16,0 3-1 16,-1-9 0-16,4 3 0 15,-3 0 0-15,3-6 0 0,-4 4 0 16,-2-4 0-16,3 0 0 15,0-4 0-15,-4 4 0 16,4-6 0-16,-7 6 0 16,1 0 0-16,9 6 0 15,-3-6 0-15,5 4 0 16,1-1 0-16,3-3 0 16,3 0 0-16,6 3 0 15,10 3 0-15,-16-6 0 16,3 0 0-16,-6 0 0 15,-3 0 0-15,-1 0 0 16,1 6 0-16,3 0 0 16,3-3 0-16,-6 3 0 15,3-3 0-15,-3 0 0 0,3 0 0 16,3-3 0-16,6-3 0 16,0 0 0-16,-3 0 0 15,6 3 0-15,1-9 0 16,2 3 0-16,6 0 0 15,-8 0 0-15,-1 3 0 16,-3-4 0-16,-3 1 0 16,-6 0 0-16,-3-3 0 15,0 0 0-15,-3 3 0 16,-1-7 0-16,4 10 0 16,-3-6 0-16,-3 3 0 15,-1 0 0-15,1 6 0 16,3-6 0-16,-9 0 0 0,8 3 0 15,1-7 0-15,3 4 0 16,0-6 0-16,0 3 0 16,-4 0 0-16,-2 2 0 15,0-8 0-15,-7 3 0 16,1 3 0-16,-10-7 0 16,4 4 0-16,-7 3 0 15,0-7 0-15,-2-5 0 16,-1 6 0-16,-3-1 0 15,-3-2 0-15,0 3 1 16,-3-1-1-16,0-2 1 16,-3-4-1-16,0 1 1 15,3-10-1-15,-9-6 0 0,3-12 0 16,-1 13 1-16,-2-1-1 16,0 3 0-16,3 3 0 15,-6-5 1-15,-7-4-1 16,-2 0 1-16,-7-3 0 15,3 6 0-15,-5 0 0 16,-22-3 0-16,-10-3-1 16,-2 7 0-16,-4-1 0 15,-3 0 0-15,-5-3-1 16,-20-3 1-16,-14-3-24 16,-16-12 1-16,0-3-32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08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6.36364" units="1/cm"/>
          <inkml:channelProperty channel="T" name="resolution" value="1" units="1/dev"/>
        </inkml:channelProperties>
      </inkml:inkSource>
      <inkml:timestamp xml:id="ts0" timeString="2020-04-28T13:00:41.46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50 0,'0'0'0,"16"-33"0,-16 16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08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6.36364" units="1/cm"/>
          <inkml:channelProperty channel="T" name="resolution" value="1" units="1/dev"/>
        </inkml:channelProperties>
      </inkml:inkSource>
      <inkml:timestamp xml:id="ts0" timeString="2020-04-28T13:00:47.69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0,'0'0'16,"0"0"-16,0 0 15,0 0 1,0 0-16,0 0 16,0 0-1,0 0-15,0 0 16,0 0-1,0 0-15,0 0 16,0 0 0,0 0-16,0 0 15,0 0 1,0 0-16,0 0 16,0 0-1,0 0 1,0 0-16,0 0 15,0 0 1,0 0-16,0 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08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6.36364" units="1/cm"/>
          <inkml:channelProperty channel="T" name="resolution" value="1" units="1/dev"/>
        </inkml:channelProperties>
      </inkml:inkSource>
      <inkml:timestamp xml:id="ts0" timeString="2020-04-28T13:00:52.1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0,'0'0'0,"0"0"16,0 0-16,0 0 16,0 0-1,0 0-15,0 0 16,0 0 0,0 0-16,0 0 15,0 0 1,0 0-16,0 0 15,0 0 1,0 0-16,0 0 16,0 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08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6.36364" units="1/cm"/>
          <inkml:channelProperty channel="T" name="resolution" value="1" units="1/dev"/>
        </inkml:channelProperties>
      </inkml:inkSource>
      <inkml:timestamp xml:id="ts0" timeString="2020-04-28T13:00:49.3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283 0 0,'0'0'0,"0"0"16,0 0 0</inkml:trace>
  <inkml:trace contextRef="#ctx0" brushRef="#br0" timeOffset="177">300 50 0,'0'0'16,"0"0"-1,0 0-15,0 0 16,0 0 0,0 0-16,0 0 15,0 0 1,0 0-16,0 0 15</inkml:trace>
  <inkml:trace contextRef="#ctx0" brushRef="#br0" timeOffset="744">200 0 0,'0'0'0,"0"0"15,0 0 1,0 0-16,0 0 15,0 0 1,-16 0-16,-1 17 16,-16 0-1,-1 16-15,1 0 16,16 17 0,1 0-16,-1 16 15,1-16 1,16-17-1,0-16-15,0 0 16,0-1 0,0 1-16,0-1 15,0 1 1,0-17-16,16 17 16,1-1-1,-17 1-15,0-1 16,0 1-1,0-17-15,0 17 16,0-17 0,0 0-16,0 0 15,0 0 1,0 0 0,0 0-1,0 0 1,0 0-16,0 0 15,0 0 1,0 0 0,0 0-16,0 0 15,0 0 1,0 0-16,0 0 31,16 0-31,1 16 16,-17 1-1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08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6.36364" units="1/cm"/>
          <inkml:channelProperty channel="T" name="resolution" value="1" units="1/dev"/>
        </inkml:channelProperties>
      </inkml:inkSource>
      <inkml:timestamp xml:id="ts0" timeString="2020-04-28T13:00:55.2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08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6.36364" units="1/cm"/>
          <inkml:channelProperty channel="T" name="resolution" value="1" units="1/dev"/>
        </inkml:channelProperties>
      </inkml:inkSource>
      <inkml:timestamp xml:id="ts0" timeString="2020-04-28T13:00:55.5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216 0 0,'0'0'16,"0"0"0,0 0-16,0 0 15,0 0 1,0 0-16,0 0 15,0 0 1,0 0-16,0 0 16,0 0-1,0 0-15,-17 0 16,1 16 0,-1 1-16,-16-17 15,16 16 1,1-16-16,-1 0 15,0 0 1,1 0-16,-1 0 16,0 0-1,1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7T13:06:44.73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08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6.36364" units="1/cm"/>
          <inkml:channelProperty channel="T" name="resolution" value="1" units="1/dev"/>
        </inkml:channelProperties>
      </inkml:inkSource>
      <inkml:timestamp xml:id="ts0" timeString="2020-04-28T13:01:00.3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0 631 0,'1098'-631'16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08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6.36364" units="1/cm"/>
          <inkml:channelProperty channel="T" name="resolution" value="1" units="1/dev"/>
        </inkml:channelProperties>
      </inkml:inkSource>
      <inkml:timestamp xml:id="ts0" timeString="2020-04-28T13:01:02.6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0,'0'0'15,"0"0"1,0 0-16,0 0 15,0 0 1,0 0-16,0 0 16,0 0-1,0 0-15,0 0 16,0 0 0,0 0-1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3:00:50.4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5276 7113 167 0,'0'0'1'0,"0"0"1"16,21-37-1-16,7 9 1 0,2 4 0 15,7 2 0-15,16-6-1 16,2 10 0-16,6 3-1 16,1 9 1-16,2-4-1 15,-2 7 1-15,-10 3 0 16,-12 6 0-16,-3 4-1 16,-10 2 1-16,-5 9-1 15,-7-11 1-15,-6-1-1 16,-9 3 1-16,0 3 0 15,-9 1 0-15,-3-4 0 16,-3-3 0-16,-1 0-1 16,-8-2 1-16,2-1-1 0,1-6 0 15,5-6-4-15,-8-1 1 16,5 4-25-16,1-3 0 16,18 6-58-16</inkml:trace>
  <inkml:trace contextRef="#ctx0" brushRef="#br0" timeOffset="389">5266 7149 144 0,'0'0'2'0,"0"0"1"0,0-9 0 16,0 3 1-16,0 0-1 16,0-6 0-16,0 2-1 15,7 1 0-15,-7 3 0 16,0 6 0-16,6 9-1 16,-3 10 1-16,-3 11-1 15,0 7 1-15,6 9-1 16,-12 19 0-16,3 17 0 15,-3 7 1-15,-4 9-1 16,4-9 0-16,-9 0 0 16,9-9 0-16,-4-19 0 15,10-8 1-15,-6-11-1 16,6-17 0-16,0-7-3 0,6-5 1 16,-6-10-36-16,10-15 0 15,-10 12-35-15</inkml:trace>
  <inkml:trace contextRef="#ctx0" brushRef="#br0" timeOffset="990">5343 7186 157 0,'0'0'1'0,"31"-31"1"31,21-18 2-31,7 13 0 16,-1-1-1-16,9 12 0 0,4 7-2 15,-3 6 0-15,-10 5 0 16,-3 7 0-16,-2 10-1 16,-13 5 1-16,-4 3 0 15,-5 7 1-15,-9 3-1 16,-10 5 0-16,-9 7-1 16,-12 0 1-16,-19-3 0 15,-6 9 1-15,-18 3-1 16,-16 3 0-16,-11 0 0 15,-4-9 0-15,-3-3-1 16,18-16 1-16,7-8-1 16,15-4 1-16,12-6-1 15,9-6 1-15,10 0-1 16,15-21 0-16,9-16 0 0,13 0 0 16,8-3 0-16,7 13 0 15,6-4 0-15,6 10 0 16,10 5 0-16,-1 10 1 15,3 6-1-15,-11 6 0 16,-1 3 0-16,-3 13 0 16,-9-1 0-16,-3 19 1 15,-7 15-1-15,-5 7 0 16,-13 11 0-16,-3-5 1 16,-6 5-1-16,-6-5 0 15,-9-4 0-15,-7-2 1 16,-3-16-1-16,-27 0 1 15,-9-6-1-15,-13-7 1 0,-9-5-1 16,-6-16 1-16,-3-12-1 16,0-6 1-16,-4-15-2 15,26 5 1-15,11 1-40 16,20 3 1-16,39 12-40 16</inkml:trace>
  <inkml:trace contextRef="#ctx0" brushRef="#br0" timeOffset="-6639">5438 3447 189 0,'3'52'0'16,"-3"-18"0"-16,0 15 0 16,0-3 0-16,0 6 0 15,0 1 0-15,0-4 0 16,0-3 0-16,0 0 0 16,0-3 0-16,4-13 0 15,-1-2 1-15,3-13 0 16,-3 1 0-16,0-10 0 15,-3-6 1-15,0-6-1 0,-3-37 1 16,0-25-1-16,3-21 1 16,-6-21-1-16,-4 2 0 15,1-14-1-15,-3 2 1 16,-3 1-1-16,5-1 1 16,-5 0-1-16,9 13 1 15,-6 9-1-15,2 15 0 16,4 9 0-16,3 7 0 15,3-1 0-15,0 16 0 16,0 9 0-16,0 13 0 16,0 2 0-16,0 13 0 15,-6-1 0-15,6 1 0 16,6 9 0-16,-6 0 0 0,0 3 0 16,0 3 0-16,0-6 0 15,0 6 0-15,-6 0 0 16,6 0 0-16,-6-13 0 15,6 13 0-15,0-9 0 16,0 0 0-16,0-6 0 16,-3-1 0-16,-3-2 0 15,-1-1 0-15,4-8 0 16,3-1 0-16,-6 4 0 16,6-1 0-16,0 4 0 15,-6 2 0-15,6 4-1 16,-3 6 1-16,3-7 0 15,-3 7 0-15,3 3-1 16,-3 0 1-16,3 0-1 0,0 6 1 16,0 0-1-16,0 12 0 15,0 3 0-15,-6 10 0 16,3 18 0-16,3 0 0 16,0 9 0-16,0 0 0 15,3 0 0-15,3 0 1 16,-6 7-1-16,6-7 1 15,3 6-1-15,-3 3 1 16,-3-8 0-16,4 11 0 16,2 7 0-16,-3-1 0 15,3 1 0-15,-3-4 0 16,4-3 0-16,-7-5 0 0,-3-7 0 16,0 0 0-16,0-9 0 15,0 3 0-15,-3-3 0 16,-1 18 0-1,4 4 0 1,-6-1 0-16,3 0 0 16,0-5 0-16,0 2 0 15,3-3 0-15,0-5 0 16,-6-4 1-16,6 3-1 16,-6-3 0-16,3-6 0 15,3 0 1-15,0-13-1 16,0 7 1-16,0 0-1 15,0 6 1-15,-6 3-1 16,6 9 1-16,-10 3-1 0,10 7 1 16,-6-4-1-16,6 4 1 15,6 2-1-15,-6-6 1 16,0 4-1-16,0-13 1 16,0 0-1-16,0 0 1 15,0-6-1-15,3 9 1 16,4 7-1-16,-7 5 1 15,6 1-1-15,-6-1 1 16,-6 1-1-16,6 2 1 16,0-8-1-16,-7-1 1 15,4-6-1-15,3 0 1 16,3 1-1-16,-3-1 1 0,7 3-1 16,-7 0 1-16,0-3-1 15,0 4 1-15,0-1-1 16,0-6 1-16,6-6-1 15,-6-3 1-15,3-15-1 16,3-4 0-16,-6-2 0 16,0-13 0-16,0-3 0 15,0-34 0-15,0-21-10 16,0-21 0-16,0 70-129 16</inkml:trace>
  <inkml:trace contextRef="#ctx0" brushRef="#br0" timeOffset="-5274">3085 4487 116 0,'0'0'3'16,"0"0"0"-16,0 0 2 15,0 0 0-15,0 0 0 16,0 0 0-16,53 15-2 15,8-15 1-15,13-9 1 16,12-6 0-16,18-7-3 16,16 1 1-16,15-10-1 0,49-2 0 15,41-7-1 1,-7 3 1-16,15-6-1 0,-21 3 1 16,0 0-1-16,0 6 1 15,3 1-1-15,6-7 0 31,-3-6 0-31,-36 9 0 16,-16 9-1-16,-10-2 1 16,-11-1-1-16,-16 10 1 15,-25-1-1-15,-6-2 1 16,-8-1-1-16,-11 1 1 16,-11 2-1-16,-16 13 0 15,-9 9 0-15,-6-6 0 0,0 3 0 16,3 6 0-16,-9 3 0 15,-4-6 0-15,-2 0 0 16,-4 3 1-16,-11-3-1 16,-4 3 0-16,-6 0 0 15,-22 9 1-15,-21-2-1 16,-6-1 1-16,-16-3-1 16,-5 3 1-16,-10-3-1 15,-6 6 1-15,-19-5-1 16,-20 5 0-16,-20 0 0 15,-27 10 0-15,-28-1 0 16,4 10 0-16,-7-1 0 16,16-2 0-16,6 6 0 15,21-7 0-15,12-5 0 16,1-1 0-16,6-5 0 0,12 5 0 16,9 1 0-16,6 2 0 15,16 4 0-15,-13 5 0 16,-6 10 0-16,-2 0 0 15,-13 3 0-15,15-3 0 16,0 3 0-16,0 0 0 16,-2-3 0-16,5-6 0 15,-6-9 0-15,43-10 0 16,31-6 0-16,9-9 0 16,22 0 0-16,15-3 0 15,18-6 0-15,41-15 0 0,24-1 0 16,15-8 0-16,16-13 0 15,64-3 1-15,49-13-1 16,-21 7 1-16,12 6-1 16,9-6 1-16,13 3-1 15,-16 6 1-15,-3 3-1 16,4-6 0-16,2-3 0 16,-18-3 1-16,-12-3-1 15,-7-10 0-15,-3-11 0 16,-36 11 0-16,-19 4 0 15,-15 18 1-15,-25 6-1 16,-3 10 0-16,-21 8 0 16,2 7 1-16,-2 3-1 15,5 3 0-15,-5-4 0 16,-13 10 0-16,-12-6 0 0,3 6 0 16,-9 0 0-16,0-6 1 15,-12 0-1-15,-1 3 0 16,-5-3 0-16,-4 3 1 15,0 0-1-15,-8 0 1 32,-4 3-2-32,-3 0 1 15,0 0-14-15,-10 3 1 16,10-3-109-16</inkml:trace>
  <inkml:trace contextRef="#ctx0" brushRef="#br0" timeOffset="-4268">4889 914 149 0,'0'0'1'0,"52"-3"0"16,-6-3 0-16,12-3 0 15,19-4 1-15,6-2-1 0,21-7 1 16,10 1-1-16,0 3 0 16,-1-4 0-16,-24 7 0 15,-12-4 0-15,-18 7 0 16,-13 6 0-16,-22 0 0 15,-8 0 0-15,-26 12 0 16,-26 0-1-16,-20 0 1 16,-11 6-1-16,-13 7 0 15,-9-1 0-15,-3 4 0 16,-7-1 0-16,1 1 0 16,-10-7 0-16,7 6 0 15,0-5 0-15,21-1 0 0,15-6 0 16,16 4 0-1,15-7 0-15,28 3 0 0,12-3 0 16,25-6 0-16,15-6 0 16,16 0 0-16,11-3 0 15,10-7 0-15,16-5 0 16,-1-1 0-16,16-2 0 16,15-4 0-16,12-12 0 15,-43 19 0-15,-30 5 0 16,-16 10 1-16,-21-3-1 15,-13 6 1-15,-6 0-1 16,-12 3 1-16,-15 6-2 16,-6 3 1-16,-4-6-6 15,-21 10 0-15,-6 2-20 16,3-3 0-16,49-12-44 16</inkml:trace>
  <inkml:trace contextRef="#ctx0" brushRef="#br0" timeOffset="-3604">5469 840 113 0,'0'0'6'0,"-15"0"1"16,-10 3 2-16,13-3 1 16,3 0-5-16,-4 0 0 15,10 0-3-15,3 0 1 16,0 10-1-16,0-4 0 16,10 3-1-16,5 12 0 15,-3 10 0-15,0 12 0 16,4 12 0-16,-10 25 0 15,0 9 0-15,-6 0 0 16,0-9 0-16,6-10 0 0,-6-5-1 16,3-13 1-16,4-22 0 15,-7-2 1-15,0-19 0 16,6-9 1-16,3-9-2 16,-9-22 1-16,6-21 0 15,-12-18 0-15,-3-22-1 16,-4 3 1-16,-5-6-1 15,3 27 0 1,-1 10-1 0,4 12 0-16,3 15-1 15,3 10 1-15,-1 8-1 16,4 7 1-16,3 3-1 16,0 19 1-16,10 14 0 0,-10 16 0 15,6 19 0-15,-3 2 0 16,3 16 0-16,0-13 0 15,-3-2 0-15,0-16 0 16,0-12 0-16,3-12 0 16,-6-7 0-16,0-15 0 15,0-6 0-15,0-27 1 16,-6-26-1-16,3-11 1 16,-3-13-1-16,0 4 1 15,0 5-1-15,3 10 0 16,-3 15 0-16,6 9 0 15,0 13 0-15,-7 2 0 0,7 16-1 16,0 9 1-16,0 19-1 16,7 12 1-16,-1 6 0 15,3 12 0-15,0 9 0 16,3-5 0-16,-9-4-1 16,4-6 1-16,-1-3-27 15,-6 0 0-15,0-46-66 16</inkml:trace>
  <inkml:trace contextRef="#ctx0" brushRef="#br0" timeOffset="-2421">8200 3294 109 0,'0'0'6'0,"0"0"0"16,0 0 1-16,0 0 1 15,0 0-3-15,0 0 1 16,0 0-3-16,0 0 0 15,0 0-1-15,0 0 0 16,0 0-1-16,0 0 1 16,0 0-1-16,-9 43 0 0,-16 18 0 15,4 19 1-15,-1 24-2 16,-2-6 1-16,2 7 0 16,-5-4 1-16,5-9-1 15,7-6 0-15,12-13 1 16,-7-20 0-16,4-14 1 15,0-11 0-15,6-13-5 16,-9-8 1-16,9-20-42 16,-12-11 0-16,12 24-12 15</inkml:trace>
  <inkml:trace contextRef="#ctx0" brushRef="#br0" timeOffset="-1712">8160 3248 148 0,'0'0'1'0,"19"-21"1"15,8-10 0-15,4 3 0 16,0 4 0-16,5 2 0 16,7 1-1-16,4 5 0 15,5 1 0-15,9 3 0 16,1 9-1-16,-10 9 1 15,0 6-1-15,-6 13 0 16,-9 15 0-16,-19-4 0 16,-5 10 0-16,-26 7 1 15,-5 5-1-15,-19 3 1 0,-9 4 0 16,-3-1 1-16,0 3-1 16,-10-21 1-16,1-3-1 15,3-18 1-15,-4-10-1 16,4-9 0-16,-6-15 0 15,15 3 1-15,9-9-2 16,9 9 1-16,7-10-1 16,5 7 1-16,7 3-1 15,9-9 0-15,6-7 0 16,16 7 0-16,11 2 0 16,10 10 0-1,4 13 0 1,-11 5 0-16,1 16 0 15,-6 2 0-15,-6 4 0 0,-4 3 0 16,-6 3 1-16,-5 0 0 16,-4 3 0-16,3-9 0 15,-3 3 0-15,0-7 0 16,4-2 0-16,-1 0 0 16,3-4 0-16,-3-2 0 15,13 2 0-15,2-11 1 16,13-1-1-16,9-12 1 15,13-6-1-15,2-6 1 16,13-6-1-16,-7 2 0 16,4-11 0-16,-6 2 0 15,-1 1 0-15,-15 5 0 16,-3-2-1-16,-15 6 1 0,-6 6-1 16,-7 0 1-16,-3-4-1 15,-12 10 0-15,0 0-16 16,-9 10 1-16,6-10-111 15</inkml:trace>
  <inkml:trace contextRef="#ctx0" brushRef="#br0" timeOffset="3149">1525 4472 127 0,'0'0'7'0,"0"0"0"15,0-46 2-15,3 18 0 16,0-3-4-16,6 10 0 16,-6 0-1-16,3-1 0 0,1 13-2 15,2 3 0-15,3 12 0 16,-3 25 0-16,0 27 0 16,4 9 0-16,2 13-1 15,-9 6 1-15,-3 9-1 16,4 15 1-16,-7 16-1 15,-7 24 0-15,-2 25 0 16,0-40 0-16,3-15 0 16,0-22 0-16,-4-24 0 15,10-25 0-15,-6-28 0 16,6-2 0-16,0-7 0 16,0-12 0-16,9-12 0 15,13-7 0-15,9-8-1 0,6 2 1 16,6-3-1-16,6-2 1 15,9-7-1-15,0 0 1 16,7 0-1-16,9 0 1 16,9-2-1-16,0 5 0 15,6 3 0-15,-13 4 0 16,-2 8 0-16,-19-2 0 16,-12 5-3-16,-18-2 0 15,-13 6-22-15,-27 9 1 16,15 3-85-16</inkml:trace>
  <inkml:trace contextRef="#ctx0" brushRef="#br0" timeOffset="3768">1497 4579 116 0,'0'0'1'15,"0"0"1"-15,34-70 3 16,-22 39 1-16,1 9 2 16,-7 7 0-16,3 3-3 15,-9 3 1-15,0 9-2 16,0 0 1-16,0 0-2 15,0 0 1-15,-9 6-2 0,3 3 1 16,-7-3-2-16,1 3 1 16,0-3-1-16,-4 10 1 15,-8 5-1-15,2-2 0 16,7 2 0-16,-7 1 0 16,7-1-1-16,0 10 1 15,5 2-1-15,7 13 1 16,10 7-1-16,8 45 0 31,6 40 0-31,7 15 1 16,12 22-1-16,-3-43 1 15,0-19 0-15,3-24 0 0,12-27 0 16,-15-13 0-16,3-28 0 16,6-2 1-16,6-7-1 15,6-18 0-15,4-13 0 16,11 1 1-16,1-7-1 15,9-8 1-15,3-4-1 16,3-3 0-16,-3-9-1 16,-6 9 1-16,-3-6-1 15,-19 12 1-15,-12 4-1 16,-9 5 1-16,-12 7-1 16,-4 8 0-16,-11 10-43 15,-4 16 1-15,-6-16-39 16</inkml:trace>
  <inkml:trace contextRef="#ctx0" brushRef="#br0" timeOffset="26312">7598 1000 18 0,'0'0'0'0,"12"3"16"0,-9-3 1 15,10-3-11-15,-7 3 1 16,3-6-1-16,0-4 0 16,3 4-3-16,-2 0 1 15,5 0-2-15,7 3 1 16,-1-3 0-16,4 6 0 15,2-6-1-15,4 3 0 16,-6 3 0-16,5 0 1 16,1 0-1-16,3 0 0 15,6 0-1-15,-3 0 1 16,9 3-1-16,-3 3 1 16,3-6-1-16,-6 6 1 15,-3 0-1-15,-1 3 1 16,1 7-1-16,-3-7 0 0,0 6 0 15,-3 4 0-15,-1-4 0 16,1 6 0-16,6 10 0 16,0-9 0-16,9 8 0 15,0 1 0-15,0-3-1 16,6 5 1-16,-6 1 0 16,6 3 0-16,7-7-1 15,-4 7 1-15,4-6 0 16,-13 6 0-16,6-10-1 15,-12 7 1-15,3 0-1 16,-3-4 1-16,3 1-1 16,-3-3 1-16,6-4-1 15,3 4 1-15,6-7-1 0,4 10 1 16,2 0-1-16,-6-1 1 16,1 7-1-16,-7 6 0 15,-6 0 0-15,3 6 1 16,-3 0-1-16,3 3 0 15,-9 0 0-15,3-5 0 16,-13 2 0-16,7-3 1 16,0-3-1-16,6-4 1 15,-3 4-1-15,0-6 1 16,-4 3-1-16,1 9 0 16,6-3 0-16,-12 6 0 15,-4 7 0-15,7 2 1 16,6 9-1-16,-6-2 1 0,-1-10-1 15,-5 3 1-15,3-2-1 16,-10-7 1-16,0 0-1 16,1 0 0-16,-4 0 0 15,1-6 0-15,-1 3 0 16,-3 4 1-16,0 2-1 16,1 9 0-16,-1 4 0 15,-6-4 1-15,3 4-1 16,-2-13 0-16,2 0 0 15,0 0 1-15,3-3-1 16,-6-3 0-16,7-3 0 16,2 6 0-16,0 7 0 15,-2-7 1-15,2 6-1 16,-9 4 1-16,-3 5-1 16,3-3 0-16,4 4 0 0,-7-10 0 15,0-3 0-15,-3 1 0 16,0-4 0-16,-3-3 1 15,0-6-1-15,0 6 1 16,3 0-1-16,-7 3 0 16,-2 3 0-16,3 4 1 15,6 5-1-15,-9-6 1 16,3 0-1-16,-7 1 0 16,1-1 0-16,-6 3 0 15,-1-2 0-15,-2-7 0 16,-7-6 0-16,0 6 0 15,1 0 0-15,-1 6 1 16,-3 4-1-16,-2 8 0 0,-1-2 0 16,-3-1 0-16,-3-2 0 15,3-4 1-15,0 0-1 16,4-6 0-16,-10-2 0 16,6-4 0-16,0 0 0 15,3-3 0-15,3 3 0 16,4 3 1-16,5 0-1 15,-2 0 0-15,-1 3 0 16,4-2 0-16,-10-1 0 16,9-3 0-16,-5-3 0 15,8 0 1-15,-2-3-1 16,-4 0 0-16,7-3 0 0,-1-4 0 16,-2 1 0-16,-7-3 0 15,-6-3 0-15,4 5 0 16,-4-8 0-16,0 12 0 15,-3-3 0-15,-3-1 0 16,6 4 0-16,-2 9 0 16,2 4 0-16,-3-7 0 15,6 6 0-15,-3-6 0 16,4-3 0-16,-1 0 0 16,-3-7 0-16,0 1 1 15,4 0-1-15,-4-3 0 16,0-1 0-16,-3-2 0 15,-3 0 0-15,-3 3 0 0,3-1 0 16,-6 4 0-16,-6 0 0 16,0 0 0-16,-3 6 0 15,2-3 0-15,-5 9 0 16,6 3 1-16,6-6-1 16,0 0 0-16,0-6 0 15,-4-4 0-15,1-2 0 16,0 3 0-16,-3-3 0 15,-3-1 0-15,-7 1 0 16,-5-9 1-16,-7 2-1 16,6-8 0-16,1-1 0 15,5 4 0-15,4-4 0 16,-4 10 0-16,7-7 0 0,3 1 0 16,0-1 0-16,-10 4 0 15,-5 2 0-15,-1-2 0 16,-6-4 0-16,1 4 0 15,2-4 0-15,-3 4 0 16,13-1 0-16,-7 10 0 16,7 9 0-16,-7-6 1 15,1-7-1-15,-1-8 0 16,-9-13 0-16,-6 13 1 16,3 5-1-16,4-2 0 15,-1 5 0-15,9-8 0 16,10-4 0-16,3-5 0 15,2-4 0-15,-8 3 1 16,-4 0-1-16,10-12 0 0,3 0 0 16,-16 0 1-1,-5 0-1-15,-4-6 0 0,0 3 0 16,12-3 1-16,10-3-1 16,-6 3 0-16,-13-1 0 15,0 7 0-15,4 10 0 16,-19-20 1-16,-4-5-1 15,4 3 0-15,0 3 0 16,6 2 0-16,3 4 0 16,1 3 0-16,2 10 0 15,-18-20 0-15,-7-2 0 16,1-6 0-16,-1-10 0 16,7 1 0-16,9-4 0 15,-3 0 0-15,0 1 0 0,-12-1 0 16,-16 3 0-16,-15-5 1 15,-25-4-1-15,28 6 1 16,9 7-1-16,22-1 0 16,21 0 0-16,-12-5 1 15,-3-4-1-15,-6 6 1 16,-4-2-1-16,7 8 1 16,6-2-1-16,-6-4 1 15,9-6-1-15,-34-5 1 16,-15-20-1-16,6-8 0 15,0-22 0-15,46 24 1 16,34 16-1-16,-16-18 0 16,7-7 0-16,-16 10 0 0,-3-4 0 15,0 1 0-15,-2-4 0 16,2-5 0-16,-6-13 0 16,12 3 0-16,7-6 0 15,8 9 0-15,13-3 0 16,-3 3 0-16,6 1 0 15,-3-4 0-15,-3-3 0 16,0-12 0-16,3-7 0 16,3 10 0-16,7-3 0 15,-1 12 0-15,-3 3 0 16,6-6 0-16,0-6 0 16,10-10 0-16,9-5 0 0,2 0 0 15,10-1 0-15,-6 19 0 16,12 6 0-16,1-15 0 15,2-7 0-15,3-5 0 16,3 2 0-16,10 4 0 16,3 6 0-16,2 5 0 15,1 4 0-15,-6-6 0 16,5-3 0-16,7-22 0 16,0-12 0-16,-6 37 0 15,-4 18 0-15,-2 9 0 16,-3 7 0-16,2-7 0 15,1 1-1-15,8-10 1 16,-2-12 0-16,6 12 0 16,3-3 0-16,3 9 0 15,3 4 0-15,0 5 0 16,0 4 0-16,6 3 0 0,7-4 0 16,-4 1 0-16,-3-1 0 15,4-8 0-15,2-4-1 16,0 7 1-16,-8-1 0 15,14 7 0-15,10 2 0 16,3 7 0-16,9 3 0 16,0 3 0-16,0 6 0 15,-7-6 0-15,-2 3 0 16,-9 0 0-16,-7 3 0 16,-2-3 0-16,-4-6 0 15,-12 9 0-15,3 3 0 0,-6 3 0 16,6 0 0-16,-12 10 0 15,-10 2 0-15,-2 7 0 16,-13 2 0-16,-3 7 0 16,-6 3 0-16,-9 0 0 15,-3 3 0-15,-10-3 0 16,1-3 0-16,-13 2 0 16,-9-2 0-16,9 6 0 15,7 0 0-15,-4 3 0 16,0 0 0-16,-6 0 0 15,0-6 0-15,0 6 0 16,4 0 0-16,-4 0 0 16,-6 6 0-16,-3-6 0 15,-6 0 0-15,12 0 0 0,6 0 0 16,3 0 0-16,7 3 0 16,-4 0 0-16,9 0 0 15,4 3 0-15,0-6 0 16,9 7 0-16,6-7 0 15,15 3 0-15,9 3 0 16,10-6 0-16,12 0-1 16,0 0 1-16,7-6-1 15,-1 3 1-15,9 3-1 16,-8-7 1-16,8 7 0 16,-3 0 0-16,10-9 0 15,0 3 0-15,2 0 0 16,7 0 0-16,6-3 0 15,-9 3 0-15,-7 2 0 0,-15-2 0 16,-5 6 0-16,-17 0 0 16,-2 0 0-16,-13 0 0 15,-6 6 0-15,-2-6 0 16,-4 10 0-16,-3-4 0 16,-3 3 0-16,3 0 0 15,-7-3 0-15,7 7 0 16,-9-10 0-16,3 3 0 15,0 0 0-15,-3 0 0 16,0 3 0-16,2-3 0 16,7 4 0-16,-6-4 0 15,3-3 0-15,0 9 0 0,3-3 0 16,0 19 0-16,3 3 0 16,-6 11 0-16,0 11 0 15,-6-1 0-15,3 6 0 16,-10 3 0-16,-5-8 0 15,5 8 1-15,-5 9-4 16,30-2 0-16,3-1-120 16</inkml:trace>
  <inkml:trace contextRef="#ctx0" brushRef="#br0" timeOffset="27921">5349 6 85 0,'-9'3'0'0,"-12"0"0"16,5-3 0-16,-8-3 0 16,-10 0 0-16,-6-3 1 15,-6 6 0-15,-12 0 0 16,-4 0 1-16,-15 9-1 16,10 3 1-16,-7 4 0 15,-3 5 1-15,10 4 0 16,-1 24 0-16,7 6-2 15,8 34 1-15,1 21-1 16,6 22 0-16,0 19 0 16,18-10 1-16,13-3-1 0,9 6 1 15,18 9-1-15,19-21 1 16,15-9-1-16,6-16 1 16,3-18-1-16,19-3 1 15,15-12-1-15,10-10 0 16,14-12 0-16,-8-15 0 15,8-19 0-15,-8-21 1 16,2-24 0-16,-2-13 0 16,-1-25-1-16,7 4 1 15,5-13-1-15,-8-8 0 16,-4-14 0-16,-21-14 0 16,-9-10-1-16,-6 4 1 15,-7-7-1-15,-24 43 1 16,-19 28-1-16,-5-21 1 0,-4-7-1 15,-15 3 1-15,-3-2-1 16,-19-4 1-16,-6-6-1 16,-3 12 1-16,0 13-1 15,-18-1 0-15,-3 10 0 16,-31 12 1-16,-16 12-1 16,-2 10 0-16,-7 12 0 15,7 3 0-15,5 6 0 16,-21 6 0-16,-6 9-10 15,3 16 0-15,3-7-81 16</inkml:trace>
  <inkml:trace contextRef="#ctx0" brushRef="#br0" timeOffset="28943">8922 2530 40 0,'-31'6'0'15,"-21"4"4"-15,-6 2 0 16,-4 3 4-16,1 7 0 16,-1 8-1-16,-5 1 0 15,-1 6-3-15,-6 15 1 16,-2 12-2-16,2 4 1 16,-3-1-2-16,3 7 1 15,4 0-1-15,-4 18 0 16,-9 24 0-16,31 10 1 0,6 15-1 15,18-15 0-15,19-1 0 16,0-14 1-16,18-10 0 16,0 6 0-16,19-2-1 15,6 2 0-15,15 3-1 16,12-8 1-16,7-13-1 16,9-22 1-16,18-9 0 15,-3-18 0-15,12-12-1 16,1-22 1-16,12-12 0 15,2-16 0-15,7-14-1 16,-3-26 1-16,3-17-1 16,-6-20 1-16,-3-26-1 15,-4 2 0-15,1 0-1 16,-19-24 1-16,-12-16 0 0,-21 7 0 16,-16-13-1-16,-19 19 1 15,-27-3 0-15,-21 9 0 16,-31 2-1-16,-10 32 1 15,-27 15-1-15,0 18 0 16,-6 19 0-16,24 21 0 16,16 16 0-16,-13 5 0 15,-2 10 0-15,-4 6 0 16,-6 6 0-16,9 4 0 16,4 8 0-16,5 7 0 15,-2-4 0-15,18 10 0 16,12-7 0-16,6 10 0 15,13-3 0-15,3-1 0 0,9 4-2 16,3 6 1-16,-7 3-112 16</inkml:trace>
  <inkml:trace contextRef="#ctx0" brushRef="#br0" timeOffset="29828">6127 6140 71 0,'0'0'0'0,"-47"6"0"15,1-6 0-15,-15-6 0 16,-13 6 1-16,-18 3 6 16,3 13 0-16,-9 5-2 15,-1 13 0-15,1 6-2 16,0 12 1-16,-1 6-1 15,-30 46 0-15,-18 34 0 16,33 0 1-16,7 10-1 16,27-13 0-16,25-3-1 15,18 15 0-15,25 3 0 16,18 6 0-16,24 4 1 0,7-1 0 16,15 1-2-16,16 6 1 15,21 5-1-15,3-33 1 16,19-30-1-16,-4-7 1 15,1-12-1-15,18-25 0 16,15-18 0-16,4-27 0 16,5-16 0-16,-6-22 1 15,-2-18-1-15,17-12 1 16,14-18-1-16,-20-28 1 16,-9-28-1-16,-8-18 0 15,-10-18 0-15,-19-10 0 16,-12-9 0-16,-18-12 0 15,-22-13-1-15,-21 19 1 0,-18 10 0 16,-38 5 0-16,-27-3 0 16,-16 31 0-16,-24 21-1 15,-9 19 1-15,-9 18-1 16,-13 10 0-16,-15 21 0 16,-16 15 0-16,-6 22 0 15,19 5 0-15,3 20 0 16,-9 8 0-16,-4 19 0 15,13 3 0-15,6 9 0 16,28 0 0-16,27-3-3 16,28 0 0-16,-3 3-116 15</inkml:trace>
  <inkml:trace contextRef="#ctx0" brushRef="#br0" timeOffset="30580">1556 3441 115 0,'-31'0'0'0,"-12"0"0"16,-3 6 0-16,0 13 0 16,-16 24 0-16,-5 15 1 15,-16 16 0-15,-6 15 0 16,-31 36 0-16,-18 32 0 16,24 8 0-16,16 19 1 15,24-15 0-15,28-3 0 16,18 12 0-16,25 9-1 0,18-13 1 15,16-2-1-15,37-15 1 16,24-10-1-16,15-3 0 16,26 3 1-16,5-27 0 15,12-19-1-15,13-33 1 16,15-22-1-16,-12-25 1 16,-3-27-1-16,-13-28 1 15,-5-33-1-15,5-22 1 16,1-28-1-16,-16-2 1 15,-15-16-1-15,-22-13 1 16,-15-11-1-16,-12-1 0 0,-10-2 0 16,-18 12 1-1,-21 18-1-15,-28-31 1 0,-19-6-2 16,-21 19 1-16,-12 12 0 16,-25 25 1-16,-16 18-2 15,-30 24 1-15,-21 19-1 16,15 15 0-16,-10 19 0 15,16 15 0-15,9 6 0 16,1 12 0-16,-1 6-8 16,37-2 1-16,0-1-106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08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6.36364" units="1/cm"/>
          <inkml:channelProperty channel="T" name="resolution" value="1" units="1/dev"/>
        </inkml:channelProperties>
      </inkml:inkSource>
      <inkml:timestamp xml:id="ts0" timeString="2020-04-28T13:02:14.9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366 0 0,'0'0'0,"0"0"0,0 0 15,0 0 1,0 0-16,0 0 16,0 0-1,0 0-15,0 0 16,0 0-1,-16 0-15,-1 0 16,0 0 0,-16 0-16,16 0 15,1 0 1,-1 0-16,1 0 16,-1 0-1,0 0-15,1 0 16,-1 0-1,0 0-15,17 0 16,0 0 0,-16 0-16,16 0 15,-17 0 1,17 0-16,-17 0 16,17 0-1,0 0-15,-16 0 16,16 0-1,-17 0-15,1 0 16,16 0 0,-17 0-16,0 0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3:02:34.3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470 200 119 0,'6'0'0'0,"3"3"7"16,-6-15 0-16,0-16 0 16,0 3 0-16,3-2-2 15,13 2 1-15,8-5-3 16,19 8 1-16,13 1-3 16,2 8 1-16,7 17-1 15,-16 11 1-15,0 16-1 0,-15 8 0 16,-12 14 0-16,-16 17 0 15,-15 19 0-15,-28 6 0 16,-18 9 0-16,-37 4 0 16,-25 8-1-16,6-27 1 15,-2-12 0-15,2-22 1 16,1-18-1-16,33-19 1 16,25-21-1-16,6-3 0 15,15-15-1-15,7-10 1 16,12-12-1-16,15-3 1 15,18-12-1-15,7 18 1 16,9 6-1-16,0 4 1 16,0 5 0-16,0 13 0 0,-3 12 0 15,-7 12 0-15,-2 16-1 16,-3 5 0-16,-4 13 0 16,1 3 1-16,-4 7-1 15,-3 2 1-15,-2 6-1 16,2-2 1-16,3-1 0 15,10-12 0-15,9-15 0 16,9-7 0-16,9-11-1 16,13-10 1-16,12-12 0 15,-13-13 0-15,1-8-1 16,-13-4 1-16,-12 3-9 16,-6 7 1-16,0-1-132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3:02:35.19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0 306 149 0,'13'6'0'0,"8"10"5"16,-12-16 0-16,-9-9 1 16,6 2 0-16,4-8-1 15,33 6 0-15,33-3-2 16,10 2 1-16,19-2-3 0,45 3 1 15,41-6-1-15,-13-1 1 16,-6-2-1 0,-34 0 0-16,-27-1 0 0,-44 10 0 15,-33-3-1-15,-6 2 1 16,-22 4-1-16,-3 3 0 16,-9-3-2-16,-9 3 1 15,-13 0-10-15,0 0 0 16,-2 3-12-16,5-3 1 15,0 0 5-15,1-6 0 16,2 2 14-16,1 1 0 16,2 0 3-16,-2 3 1 15,-4-6 13-15,7 6 1 16,-1 0-4-16,4-3 0 0,3 0-2 16,3-1 0-1,-1 4-4-15,4-6 0 0,3 6-2 16,0-3 0-16,0-3-1 15,18 3 0-15,10 2-1 16,12 11 1-16,9 2-1 16,3 0 1-16,6 3-1 15,-9-6 0-15,0 4-1 16,-9 2 1-16,0 0-1 16,-15 0 1-16,-7-2 0 15,-9 5 1-15,-12 3-1 16,-3 13 1-16,-3 0-1 15,-19-1 1-15,-6 4-1 0,-3 15 1 16,-3 9-1-16,-12 1 0 16,-4 2 0-16,1-12 0 15,9-12-1-15,12-6 0 16,16-19-44-16,36-3 1 16,3 0-31-16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08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6.36364" units="1/cm"/>
          <inkml:channelProperty channel="T" name="resolution" value="1" units="1/dev"/>
        </inkml:channelProperties>
      </inkml:inkSource>
      <inkml:timestamp xml:id="ts0" timeString="2020-04-28T13:02:36.10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0,'16'0'15,"1"16"-15,-17 1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3:02:38.7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325 504 153 0,'0'6'0'16,"-3"3"0"-16,0 12 1 16,0 10-1-16,0 18 1 15,3 12 0-15,0 22 0 16,0 22 0-16,-3 5 0 15,0 10 0-15,3 5 0 16,0 7-1-16,0-28 1 16,0-24-9-16,-3-31 1 0,0 0-98 15</inkml:trace>
  <inkml:trace contextRef="#ctx0" brushRef="#br0" timeOffset="468">313 580 137 0,'0'-15'0'0,"3"-10"3"16,0-11 1-16,3-10-1 0,10 3 0 16,8 0-2-16,13 21 0 15,15 13-1-15,1 21 1 16,8 19-1-16,-6 15 1 15,4 6-1-15,-19 9 1 16,-13 7-1-16,-27 9 0 16,-24 8 0-1,-38 32 1-15,-30 21-1 0,0-24 1 16,-12-22-1-16,-1-22 1 16,-5-30-1-16,42-12 1 15,28-28-1-15,6 6 1 16,16-9-1-16,18-16 0 15,18-18 0-15,16 1 1 16,18-1 0-16,0 15 1 16,7 13-1-16,-1 12 0 0,4 16 0 15,2 11 0-15,4 1 0 16,5 9 0-16,7 9-1 16,16-3 1-16,14 6 0 15,-12-15 0-15,-5-10-3 16,-1-11 1-16,-3-16-39 15,9 0 0-15,0 0-14 16</inkml:trace>
  <inkml:trace contextRef="#ctx0" brushRef="#br0" timeOffset="991">2436 1540 179 0,'-9'-3'0'16,"-4"0"1"-16,-11 3 0 15,-7-9 1-15,-12 0 1 16,-12-4-2-16,-7-5 1 16,-8-3-1-16,-7-16 1 15,-6-12-1-15,-9-19 1 16,-10-18-1-16,-2-9 0 15,-4-9-1-15,10-3 1 16,6-4-1-16,12-42 1 16,9-28-1-16,35 37 1 15,23 15-1-15,32 46 0 0,27 31 0 16,46 15 0-16,37 16 0 16,-9 15 0-16,3 21-1 15,-28 13 0-15,-18 14-1 16,-16 23 1-16,-18 21 0 15,-34-3 0-15,-24 12 0 16,-31-3 0-16,-25 3 0 16,-33-6 1-16,-28 0-1 15,0-4 1-15,-10 1-1 16,35 6 1-16,27 0 0 16,40-12 0-16,37-19 0 15,52-18 0-15,49-27 0 0,34-13 0 16,44-22 0-16,-14-8 0 15,4-13-2-15,0-18 0 16,0-16-24-16,-28 7 0 16,0-7-63-16</inkml:trace>
  <inkml:trace contextRef="#ctx0" brushRef="#br0" timeOffset="1291">3244 482 161 0,'0'0'0'15,"9"0"3"-15,-9 0 1 0,0 0 1 16,-12 12 0-16,-7 16-2 16,4 12 0-16,-4 15-1 15,-8 19 1-15,-10 15-2 16,9 15 1-16,1 12-1 15,8 16 1-15,4 12-1 16,24-27 0-16,22-25 0 16,30-24 0-16,25-26 0 15,3-20 0-15,13-31-1 16,24-4 0-16,18-14-66 16,10-7 1-16,-1 0 32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3:02:36.6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820 253 119 0,'0'0'0'16,"0"0"5"-16,0 0 1 16,0 0 5-16,0 0 0 0,0 0-7 15,0 0 1 1,0 0 0-16,0 0 0 0,-31 34-3 15,10 12 1-15,5 18-1 16,1 10 1-16,3 12-2 16,-4 9 1-16,4 3-1 15,0 31 1-15,-1 21-1 16,10-18 0-16,6-3 0 16,-3-55 0-16,3-38 0 15,-3-5 0-15,3-16-2 16,-3-5 1-16,0-14-12 15,-15-29 0-15,0-1-108 0</inkml:trace>
  <inkml:trace contextRef="#ctx0" brushRef="#br0" timeOffset="243">0 621 136 0,'15'9'0'15,"13"13"2"-15,-13-37 0 16,0-34 3-16,41 9 1 16,27-12-3-16,15 2 1 15,22-2-2-15,58-3 1 16,49 0-1-16,-33 9 0 16,-10 9-1-16,-43 6 1 15,-42 10-2-15,-32 12 0 0,-36 3-18 16,-16 15 0-16,1 0-75 15</inkml:trace>
  <inkml:trace contextRef="#ctx0" brushRef="#br0" timeOffset="858">2522 1054 133 0,'-7'0'0'0,"-2"6"2"0,0-6 0 16,0 0 3-16,-16-12 1 15,-6-4 0-15,-18-5 0 16,-12-4-2-16,-10-12 0 16,-9-9-2-16,-6-12 1 15,-6-9-2-15,12-19 1 16,4-18-1-16,23 5 1 16,20 1-2-16,20 12 0 15,19 16 0-15,22 15 0 16,24 15 0-16,7 9 0 15,8 10 0-15,-5 11 0 0,-4 7 0 16,-9 9 0-16,-6 10 0 16,-15 11 0-16,-13 10 0 15,-21 15 0-15,-15 10 0 16,-26 11 0-16,-26 10 0 16,-35 21 0-16,-39 19 0 15,30-25 0-15,3-3 0 16,22-6 0-16,12-12 0 15,34-3 0-15,31-4 0 16,21-30 0-16,28-19 0 16,27-21 0-16,28-21 0 0,43-10 1 15,37-12-1 1,-24 7 0-16,-1-1 0 16,-30 0 0-16,-22 0-8 0,-12 6 1 15,-16 7-66-15,-14 9 0 16,-1-1 80-16</inkml:trace>
  <inkml:trace contextRef="#ctx0" brushRef="#br0" timeOffset="1171">3099 140 158 0,'0'0'0'0,"12"0"2"16,-12 0 1-16,3 0-1 15,1 9 1-15,-4 6-2 16,0 19 1-16,0 12-1 16,-4 28 0-16,1 15 0 15,-9 3 0-15,-3 9 0 16,-4-3 0-16,-2 3 0 15,-4 7 1-15,-5 5-2 16,11-46 0-16,10-30-5 16,-3-12 0-16,8-16-44 0,4-18 1 15,4-7 9-15</inkml:trace>
  <inkml:trace contextRef="#ctx0" brushRef="#br0" timeOffset="1655">3090 213 123 0,'0'0'0'15,"0"-15"7"-15,3-3 0 16,0-10 1-16,12 0 0 16,1-8-5-16,18 5 1 15,9 3-3-15,9 13 1 16,12 3-1-16,4 12 0 16,3 6-1-16,-4 12 1 15,-9 7-1-15,-11 15 1 16,-14 9-1-16,-17 15 1 15,-19 13-1-15,-31 3 1 16,-25 5 0-16,-30 4 0 0,-24 3-1 16,39-30 1-16,16-32-1 15,12-2 1-15,15-13-1 16,9-12 1-16,10-3-1 16,18-9 1-16,13-6-1 15,11-7 0-15,13 4 0 16,3 0 0-16,7 2 0 15,5 1 1-15,10 3 0 16,-4 9 0-16,1 3 0 16,-10 15 1-16,-9 6-1 15,-9 16 1-15,-13 6-1 16,-2 12 0-16,-16 7 0 16,-6 8 0-16,-6-2 0 0,-13 5 0 15,-8 7-1-15,-10-12 1 16,-18-10 0-16,-10-12 0 15,-12-15-1-15,-3-10 0 16,-6-18-8-16,7-27 1 16,-1-7-121-16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08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6.36364" units="1/cm"/>
          <inkml:channelProperty channel="T" name="resolution" value="1" units="1/dev"/>
        </inkml:channelProperties>
      </inkml:inkSource>
      <inkml:timestamp xml:id="ts0" timeString="2020-04-28T13:02:42.21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0,'0'0'16,"0"0"-1,0 0 1,0 0-16,0 0 16,17 0-1,-17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1:46:27.14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10114 353 37 0,'15'9'0'0,"13"6"0"16,-56-36 0-16,-30-22-1 16,5 6 1-16,-2 7 0 15,-13-4 0-15,-5 0-1 16,-23 6 0-16,-5 1 0 15,-16 2 1-15,-9 1-1 16,0 5 1-16,-3 7 0 16,-61 0 0-16,-34 0-1 15,27 15 0-15,4 9 1 0,-13 22 0 16,-6 12 0 0,9 0 0-16,3 3-1 0,-12 3 1 15,-3 0-1-15,13 6 0 16,8 10 0-16,-12-7 0 15,-12 3 1-15,25-11 0 16,15-17-1-16,-25 7 1 16,0 3-15-16</inkml:trace>
  <inkml:trace contextRef="#ctx0" brushRef="#br0" timeOffset="31">4824 874 20 0,'-77'9'0'16,"-6"1"-12"-16</inkml:trace>
  <inkml:trace contextRef="#ctx0" brushRef="#br0" timeOffset="78">4086 997 26 0,'-61'12'0'15,"-43"4"-3"-15,-13-1 1 16,-3 0-10-16</inkml:trace>
  <inkml:trace contextRef="#ctx0" brushRef="#br0" timeOffset="1803">1098 4659 7 0,'52'43'0'15,"31"34"4"-15,30-1 1 16,32 10 3-16,-4 3 1 16,13-6-6-16,24 12 1 15,18 6 1-15,-8-3 0 16,8-2-2-16,10-11 1 15,12-5-2-15,0-22 1 16,7-12-1-16,5-9 0 0,7-12 3 16,21-10 0-16,21-9 0 15,-24-6 0-15,3-9-3 16,0 9 0-16,6-9-1 16,7-3 1-16,5-4-1 15,-27 1 0-15,-12-13 0 16,18 1 0-16,-4-7 0 15,1-15 0-15,0-12 0 16,-9-16 0-16,-7-12-1 16,7 3 1-16,0 0-1 0,-31 9 1 15,-22 10 0 1,16-13 0-16,6-6-1 0,-28-15 1 16,-15-15-1-16,9 2 1 15,4 1-1-15,-13 8 1 16,-4 10-1-16,-17-6 1 15,-16 0-1-15,-3-22 1 16,-6-12-1-16,3 6 1 16,0 1-1-16,-19-4 0 15,-18-3 0-15,-12-6 1 16,-15-4-1-16,-7 14 1 16,-6 2-1-16,-12 0 1 15,-12 3-1-15,-16-15 1 16,-15-9-1-16,-19 6 0 15,-15 0 0-15,-6-1 0 16,-9 4 0-16,-10-3 1 0,-15-3-1 16,-15 27 1-16,-19 16-1 15,-5-6 0-15,-7 2 0 16,12 1 0-16,0 3 0 16,-12 15 0-16,-9 9 0 15,0 3 0-15,-3 7 0 16,0 21 1-16,6 12-1 15,-10 0 0-15,-5 0 0 16,-1-3 0-16,1 4 0 16,-1 5 0-16,1 9 0 15,-10 4 0-15,-9 6 0 16,19-4 0-16,12-2 0 0,-19 0 0 16,-9-1 0-16,1 16 0 15,-7 9 0-15,12 7 0 16,6 8 0-16,-17-27 0 15,-11-13 0-15,13 23 0 16,4 8 0-16,-10-3 0 16,-3 9 0-16,3 7 0 15,6 0 0-15,-3-19 0 16,3-9 0-16,-6 12 0 16,-9 0 0-16,15 12 0 15,0 10 0-15,-25-3 0 16,-11 2 0-16,20-5 0 15,10-1 0-15,-9 26 0 16,6 14 0-16,9-24 0 16,9-3 0-16,-8 2 0 0,-1 1 0 15,0 13 0-15,3 8 0 16,12-21 0-16,13-10 0 16,-22-5 0-16,1 3 0 15,8-4 0-15,4 7 0 16,9 9 0-16,8 6-1 15,-5 6 1-15,0 3 0 16,3 6 0-16,9 1 0 16,10 14 0-16,5 10-1 15,4 3 1-15,-1 3-1 16,1-3 1-16,12-6-1 0,-1-6 1 16,7-4-1-16,16 10 1 15,17 6 0-15,1 21 0 16,12 16-1-16,3-3 1 15,-6 3 0-15,7 12 0 16,2 9 0-16,12 9 0 16,7 13 0-16,15-10 0 15,6-8-1-15,9 5 1 16,10 1 0-16,-3-13 0 16,8-6 0-16,1-9 0 15,9-10-1-15,3 7 1 16,9 3 0-16,16 3 0 15,18 3 0-15,18-7 0 16,22 1 0-16,-6 18 0 0,3 10 0 16,18-16 0-16,10-9 0 15,8-19 0-15,7-18 0 16,-9-6 0-16,3-9 0 16,9 3 0-16,9-3 0 15,-3-7 1-15,0-8-1 16,25-7 1-16,12-9-1 15,-10-9 1-15,-2-10-1 16,30-8 1-16,10-10-1 16,18-9 0-16,9-9 0 15,-6-9 0-15,4-13 0 16,14-12 0-16,10-9-1 16,9-27 0-16,0-1-79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3:02:43.01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359 408 153 0,'0'0'0'0,"0"0"3"0,0 0 1 16,-61 37 0-16,27-9 1 15,-3 8-3-15,6 7 0 16,1 10-1-16,5-7 1 16,7 0-1-16,2-10 0 15,4-2 0-15,9-16 0 16,9-8 0-16,6-20 0 15,7-11 0-15,12-13 0 16,8-15 0-16,5-18 0 16,8-22-1-16,-3-6 1 15,3-13-1-15,0 19 1 16,1 7-1-16,-14 20 0 16,-5 10 0-16,-3 25 1 15,0 17-1-15,-10 20 1 0,-2 17 0 16,-1 13 1-16,-3 24-1 15,-2 10 1-15,-7 15-1 16,-3 0 1-16,-6 6-1 16,-6 18 1-16,-7 16-1 15,4 3 0-15,0 6 0 16,-1-24 0-16,1-19 0 16,6-22 0-16,6-17-1 15,-3-26 1-15,-3-21-1 16,-3-2 1-16,-1-7-1 15,-5-4 1-15,-10-2-1 16,-18-3 1-16,-21-15-1 0,-4 8 0 16,-8 4 0-16,5 0 1 15,3 6-1-15,7 9 0 16,9 3 0-16,15 3 0 16,6 0 0-16,22-6 0 15,24-3 0-15,25 3 0 16,28 0 0-16,30-6 1 15,22-6-1-15,21-12 1 16,25-10-1-16,-28-6 1 16,-9-6 0-16,-21 3 0 15,-19-3 0-15,-25 7 0 16,-21 5 0-16,0 6 0 16,-6 10 0-16,-12 0 0 15,-10 6-1-15,-3 2 1 0,-8 1-1 16,2 3 0-1,0 3-7-15,-6 0 1 0,0 0-69 16,6-15 1-16,3 3 49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3:02:43.89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0 393 163 0,'0'0'0'0,"9"-9"2"15,10 12 0-15,5 3 3 16,41-6 0-16,30 0-2 16,19 0 0-16,24-12-1 15,65 2 0-15,52-5-1 0,-44 0 1 16,-8-7-1-16,-43 10 0 16,-19 0-1-16,-42-1 1 15,-32-2-2-15,-24 3 0 16,-24 0-8-16,-38-1 1 15,-33 4-15-15,9-9 1 16,-3-7-17-16,-6-6 0 16,-13-2 33-16,19 8 0 15,6-2 11-15,9 8 1 16,13 4 27-16,-4 6 1 16,4 3-29-16,9-1 0 15,0 1 5-15,9 6 1 16,15 0-4-16,3 9 0 0,10 4-2 15,3 20 1 1,9 17-1-16,6 8 1 0,9 12-3 16,3 1 1-16,7-1-1 15,-10-5 0-15,-3-4-2 16,-21-3 1-16,-15-2 0 16,-20-1 0-16,-11 3-1 15,-25-15 1-15,-12-6-1 16,-3-6 0-16,-10-10-1 15,10-3 0-15,6-2-29 16,6-4 0-16,3-6-74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3:02:45.1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383 248 103 0,'0'0'0'0,"0"0"5"16,0 0 1-16,-3-15 1 15,0 9 0-15,3-4-4 16,-6 4 1-16,3-6 0 16,0 3 0-16,-1-3-1 15,1 2 0-15,0 1-2 16,0-3 1-16,0 3-1 15,0 0 0-15,0 2-1 16,0-5 1-16,0 9-1 16,3-9 1-16,3 3-1 15,0 2 1-15,0 4-1 16,-3 3 1-16,0 0-1 16,0 0 0-16,0 0 0 15,0 0 1-15,3-12-1 16,-3 3 1-16,3 0-1 0,-3 9 1 15,-3-6-1-15,3 6 1 16,-9 3 0-16,-3 9 0 16,-4 9 0-16,-2 32 1 15,-4 20-1-15,-2 31 1 16,-4 31-1-16,-9 31 0 16,-3 30 0-16,0-21 1 15,4-6-1-15,8-31 1 16,9-25-1-16,7-39 0 15,6-34 0-15,9-25 0 0,6-27 0 16,4-28 0-16,5-24 0 16,0-16 0-16,1-18 0 15,-1-13 0-15,4-14-1 16,9-56 1-16,8-40-1 16,11 55 1-16,8 22-1 15,0 30 1-15,4 26-1 16,-7 32 1-16,0 35-1 15,-5 15 1-15,-1 24-1 16,-6 22 1-16,-6 24-1 16,-4 71 1-16,-2 59 0 15,-13-20 0-15,-18 7 0 16,0-6 0-16,-6-3-1 16,6-31 1-16,6-15 0 15,-2-37 0-15,2-34-3 16,0-21 0-16,-6-28-19 0,0-22 0 15,-6 4-87-15</inkml:trace>
  <inkml:trace contextRef="#ctx0" brushRef="#br0" timeOffset="196">165 984 140 0,'12'0'0'15,"7"6"1"-15,14-6 0 16,13-6 0-16,19-3 1 16,18-3-1-16,12-7 0 0,13-2-15 15,-1-16 1-15,1 3-70 16</inkml:trace>
  <inkml:trace contextRef="#ctx0" brushRef="#br0" timeOffset="406">1621 190 169 0,'0'9'0'0,"0"6"2"16,0 13 0-16,3 15 1 15,-3 24 1-15,3 16-2 16,0 3 0-16,3 12-1 0,0-15 1 15,7 3-2-15,2-15 0 16,7-7-18-16,-4-24 0 16,0 3-87-16</inkml:trace>
  <inkml:trace contextRef="#ctx0" brushRef="#br0" timeOffset="609">2355 107 158 0,'-3'9'0'16,"-3"10"4"-16,0-10 1 16,0-9 2-16,-1 15 0 15,1 16-4-15,3 33 0 0,0 28-2 16,6 16 0-16,3 20-1 16,16 26 0-16,15 27-63 15,0-3 1 1,3 0 33-16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3:02:59.0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565 568 38 0,'43'-9'0'0,"31"-16"1"16,77 1 1-16,61-10 1 15,6 3 0-15,21-3 0 16,10-9 1-16,12-6-3 16,3 16 1-16,10 8 0 15,-13 13 0-15,-6 9 0 16,6-10 0-16,3 4 1 0,-12-12 0 15,-6-1-1-15,-22 7 0 16,-12 6-1-16,-18 15 0 16,-19 18-1-16,-19-39 1 15,-27-12 0-15,-33 11 0 16,-29 1 0-16,-27 3 0 16,-25 2 0-16,-61-8 0 15,-52-3-1-15,-19 8 1 16,-27 4-1-16,-37-3 1 15,-31-4-1-15,-9 10 1 16,-16 3-1-16,-15 9 1 16,-18 7-1-16,-10-4 1 15,-8 0 0-15,11 22 1 16,10 12-2-16,-4-10 0 0,1-5 0 16,0 24 0-16,3 13 0 15,42-13 1-15,29-6-1 16,-4-3 1-16,7-7-1 15,33-14 1-15,28-13-1 16,33-3 1-16,35-3-1 16,15 10 1-16,18 5 0 15,19-18 0-15,18-12-1 16,28 6 1-16,24 3-1 16,59-22 1-16,46-15-1 15,21 6 1-15,34 4-1 16,12-1 1-16,22 10-1 15,25 8 1-15,24 16-1 0,9-6 1 16,19 0-1-16,-7 3 0 16,13 0 0-16,-3 9 1 15,3 10-1-15,-10-31 1 16,-5-22-1-16,-16 25 1 16,-9 15-1-16,-37-28 1 15,-31-5-1-15,-27-7 1 16,-25-9-1-16,-52 28 1 15,-43 2-1-15,-25 13 0 16,-30 7 0-16,-13-7 0 16,-21-7 0-16,-50 4 0 15,-39 3-1-15,-13 22 1 16,1-1-79-16</inkml:trace>
  <inkml:trace contextRef="#ctx0" brushRef="#br0" timeOffset="2508">3600 1114 33 0,'19'6'0'0,"12"6"5"16,-68-15 0-16,-40-15-2 16,19-1 1-16,-4-11-3 15,-12-10 1-15,-6-9-1 16,-6 3 1-16,-6 0-1 16,3 12 1-16,0 3 0 15,-3 4 0-15,0-4-1 16,15 13 0-16,9 2-1 15,1 4 1-15,2 3 0 16,-8 6 0-16,-7-3-1 16,-6 6 1-16,-3 6-1 15,6-3 0-15,0-3 0 16,3 12 1-16,0 3-1 0,6-2 1 16,-2-4 0-16,5 3 0 15,3 0-1-15,4 7 1 16,-1-1-1-16,10 10 1 15,-3 2-1-15,-1 4 0 16,4 3 0-16,-3 3 0 16,2 0 0-16,-2 9 1 31,3 3 0-31,-50 28 1 0,50-47-1 16,-3-5 0-16,11 3 0 15,-2-4-1-15,0 4 1 16,0-3 0-16,3 8 0 15,3 4 0-15,-6 19 0 16,3 2 0-16,-3 12 1 0,2 13-1 16,-2 22 0-16,-3 20 0 15,9-14 0-15,9-1 0 16,10-8 0-16,8-4-1 16,7 9 1-16,6 10-1 15,6-7 1-15,3-2-1 16,3-16 0-16,4-15 0 15,2 6 1-15,1-1-1 16,11 7 1-16,7 10-1 16,12-7 1-16,12 3-1 15,-2-9 1-15,8 0-1 16,1-13 1-16,2-2 0 16,13 6 0-16,3-10-1 0,0 7 1 15,-6 6 0-15,15-31 0 16,12-12 0-16,10-6 0 15,12-19-1-15,-9-3 1 16,-1-6 0-16,-11 0 0 16,-4 1-1-16,13-7 1 15,3-7-1-15,6 1 1 16,3 0-1-16,-1-6 1 16,1-13-1-16,10-2 1 15,8-10-1-15,-6-12 1 16,4-6-1-16,-7-10 0 15,0-5-1-15,6 2 1 16,7 4-1-16,-13-16 1 0,-9-3-1 16,-19-6 1-1,-12-9-1-15,-9-6 1 0,-12-6 0 16,-9 8 0-16,-10 7-1 16,-15-12 1-16,-9-10-1 15,-22-27 1-15,-15-21-1 16,-13 5 1-16,-8-9-1 15,-23-18 1-15,-14-18-1 16,-16 15 1-16,-18 3 0 16,-47 6 0-16,-36 9-1 15,-43 15 1-15,-43 26-2 16,-34 14 1-16,0 4-74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3:00:56.1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544 74 164 0,'0'0'0'15,"0"0"0"-15,-34 74 0 16,10-13 1-16,-7 22-1 16,-6 12 1-16,-9 9 0 15,3-3 0-15,-9 4 0 16,-6 17 0-16,2 10 0 16,13-46 0-16,13-25 0 15,5-18 1-15,10-12 0 16,2-16 1-16,7-15-2 15,6-12 1-15,6-12-1 16,4-4 0-16,2-3-1 16,3 7 1-16,1 2-1 15,5 1 0-15,-6 12 0 0,7 2 0 16,9 1 0-16,-7 6 0 16,4 6 0-16,3-6 0 15,5 7 0-15,1-7 0 16,3-7 0-16,6-8 1 15,3 0-1-15,1-13 1 16,2-3-1-16,-3 1 0 16,-3-1 0-16,-9 4 1 15,-6-10-1-15,-7 0 1 16,-8 0 0-16,-4-6 0 16,-3 3 0-16,-6 4 0 15,-6-11 0-15,0 11 0 0,-3 2 0 16,0 16 1-16,3-1-1 15,0 10 0-15,-4 9 0 16,4 12 1-16,0 13-1 16,0 2 0-16,3 13 0 15,-9 9 1-15,3 7-1 16,0 11 0-16,-3 7-1 16,2 11 1-16,1 14 0 15,0-1 0-15,3 3 0 16,3-18 0-16,0-3-1 15,-3-13 1-15,0-21-1 16,0-9 0-16,0-13-3 16,0-5 0-16,3-10-31 15,-10-18 1-15,10 9-63 0</inkml:trace>
  <inkml:trace contextRef="#ctx0" brushRef="#br0" timeOffset="678">400 46 139 0,'0'0'4'0,"0"0"0"15,0 0-1-15,0 0 1 0,0 0-3 16,-3 37 1-1,3 21 1 1,-13 19 0-16,1 18-1 16,-15 0 0-16,-10 10 0 15,-6-7 0-15,-3 6 0 16,-10 13 0-16,-8 8-1 16,24-51 0-16,12-22 0 15,10-15 1-15,2-19-1 16,7-5 1-16,9-13-1 15,3-10 0-15,6-2-1 16,7-3 1-16,5-1-1 16,-2 1 1-16,5 9-1 15,1-3 1-15,9 3-1 16,6-7 0-16,6 1 0 0,9 0 1 16,10-4-1-16,2 1 0 15,4-13 0-15,-4 4 1 16,1-10-1-16,-10 10 0 15,-15-7 0-15,-3 0 0 16,-18 10 0-16,-4-7 0 16,-6 4 0-16,-8 2 0 15,-1 7 0-15,-3 0 0 16,-3-1 0-16,-1 10 1 16,4 0 0-16,0 6 0 15,-6 9 0-15,3 10 1 16,3 11-1-16,-3 7 1 0,-3 15-1 15,3 16 0-15,3 11 0 16,0 10 0-16,3 10-1 16,-3-11 1-16,3 1 0 15,-3-21 0-15,0-7-2 16,3-12 1-16,0-12-9 16,6-15 1-16,-2-7-48 15,11-15 0-15,-18 0 16 16</inkml:trace>
  <inkml:trace contextRef="#ctx0" brushRef="#br0" timeOffset="1785">1859 936 177 0,'0'0'0'0,"31"0"0"15,18-9 0-15,9 2 1 16,16-2 0-16,-3-3 0 16,-1 3-1-16,-2-7 1 15,2 1 0-15,-17 9 0 16,-13-6-1-16,-7 9 1 16,-5-3-1-16,-13 6 1 15,-2-7-1-15,-26 7 1 16,-11 7-1-16,-31-1 0 0,-22 9 0 15,-18 10 0 1,-19 5 0-16,-3 4 0 0,-6-3 0 16,-18 21 0-1,-16 6 0 1,71-21 0-16,46-19 0 16,28 1 1-16,40-19-1 15,18 0 1-15,21 0 0 16,16-16 0-16,19-2 0 15,24 0 0-15,21-4-1 16,-33-6 1-16,-16 4-1 16,-37 9 1-16,-27-1-1 15,-6 10 0-15,-13 0 0 16,-6-3 1-16,-9 9-1 16,-24 0 0-16,-22 0 0 0,-22 0 0 15,-21 9 0-15,-6-3 0 16,-10 3 0-16,16 7 0 15,6 2 0-15,19 0 0 16,15-2 0-16,21-1 0 16,19-3 0-16,21-2 0 15,19-4 0-15,24 0 1 16,22-12-1-16,12-3 1 16,16-7-1-16,-7-2 1 15,0-4-1-15,-15 4 1 16,-12 3-1-16,-13-1 1 0,-12 4-1 15,-12-3 1-15,-9 5-1 16,-19 4 0-16,-12 6 0 16,-37 3 0-16,-22 10 0 15,-27-7 0-15,-25 9 0 16,-3-6 0-16,-9 7 0 16,13 2 0-16,2 0 0 15,28 4 0-15,9-1 0 16,28 1 0-16,24-7 0 15,32 1 0-15,29-1 0 16,23-15 1-16,27-9-1 16,15-7 0-16,19-5 0 15,21-10 1-15,13 4-1 16,-31-4 1-16,-19 3-1 0,-36 13 1 16,-28 6-1-16,-10-4 0 15,-17 4 0-15,-13 9 0 16,-13-6 0-16,-23 12 0 15,-23 3 0-15,-24 4 0 16,-21 2 0-16,-7 7 0 16,-12-4 0-16,22 3 0 15,9 1 0-15,21-1 0 16,16 4 0-16,24-7 0 16,13-2 0-16,36-13 1 15,25-6-1-15,28-3 1 16,27-4-1-16,-6-2 0 15,7-9 0-15,-13 2 1 0,-3-2-1 16,-16 2 0-16,-12 1 0 16,-2-4 0-16,-17 1-9 15,-5 6 0-15,-6-7-31 16,-4 7 1 0,-21 15-31-1</inkml:trace>
  <inkml:trace contextRef="#ctx0" brushRef="#br0" timeOffset="2175">2504 743 139 0,'0'0'8'16,"0"-7"1"-16,-3-2-2 15,3 3 0-15,0-3-4 16,-6 3 0-16,6-3-1 16,0 9 1-16,0 15-1 0,9 0 1 15,6 7-2-15,16-1 0 16,9 4 0-16,3-1 0 15,9 4 0-15,1-7 0 16,2 1 0-16,6-13 0 16,4-3 0-16,-13-6 0 15,-3 0-1-15,-12-6 1 16,-12 0 0-16,-7 3 0 16,-6 3 0-16,-12 0 1 15,0 0-1-15,-15 3 0 16,-10 9 0-16,-12 3 0 15,-12 10 0-15,-3 9 0 16,-6-4 0-16,-1 16 1 0,-8 7-1 16,2 5 0-16,10-6 0 15,9-6 0-15,12-3 0 16,3-6 0-16,13-7-1 16,3-2 0-16,2-13-11 15,10-9 1-15,3-6-131 16</inkml:trace>
  <inkml:trace contextRef="#ctx0" brushRef="#br0" timeOffset="5756">4141 552 193 0,'71'-12'0'0,"12"-6"0"0,21-4 0 16,-21 4 0-16,-3-4 0 15,-21 1 1-15,-16 6-1 16,-13 2 0-16,-8 4 0 16,-25-6 0-16,-16 6 0 15,-30 9 0-15,-21 3 0 16,2 3 0-16,-6 9 0 15,7-3 0-15,-1 4 0 16,13 5 0-16,9 4-8 16,15-4 1-16,16 1-65 15,18-7 1-15,-3-15 65 16</inkml:trace>
  <inkml:trace contextRef="#ctx0" brushRef="#br0" timeOffset="7000">4359 513 107 0,'0'0'5'15,"0"0"1"-15,0 0 2 16,0 0 0-16,0 0 0 0,0 0 0 16,0 0-3-16,0 0 0 15,0 61 0-15,-3-12 0 16,-3 3-2-16,0 9 1 15,3 19-2-15,-3 3 1 16,3 12-2-16,3-6 1 16,3-6-1-16,3-10 0 15,0-20 0-15,3-10 0 16,1-13 1-16,2-14 0 16,0-16-1-16,0-31 1 15,1-18-1-15,-4-13 0 16,-3-20-1-16,3-7 1 0,1-6-1 15,-1-4 1-15,-3-2-1 16,-3 25 0-16,0 2 0 16,0 22 0-16,-3 15 0 15,3 16 0-15,3 14-1 16,-3 29 1-16,4 15 0 16,-7 6 0-16,-13 18 0 15,1 13 0-15,0 15 0 16,-4 15 0-16,-8 12 0 15,-1 19 0-15,-6 16 0 16,13-41 0-16,3-21 0 16,5-40 0-16,10-24 0 15,0-10 1-15,0-9-1 16,10-6 1-16,-4-15 0 16,6-7 0-16,0-15-1 0,1-21 1 15,-1-9-1-15,-3-10 0 16,-3-3 0-16,-3 13 0 15,0 15-1-15,-3 9 1 16,0 12-6-16,7 10 1 16,-4 8-28-16,-3 13 0 15,0 0-50-15</inkml:trace>
  <inkml:trace contextRef="#ctx0" brushRef="#br0" timeOffset="9429">8752 215 138 0,'0'0'2'16,"0"0"-1"-16,0 0 1 16,0 58 0-16,0-9 1 15,-6 16-1-15,3 2 1 16,-3 13-2-16,0-6 1 15,0 2-1-15,-1 4 1 16,-2 3-1-16,3 6 1 16,0-6 0-16,0-13 0 15,-3-8-1-15,-1-10 1 16,1-16-2-16,0-14 0 16,0-7-5-16,-13-24 0 15,-5-19-42-15,11-18 0 0,16 46 13 16</inkml:trace>
  <inkml:trace contextRef="#ctx0" brushRef="#br0" timeOffset="10044">8685 178 137 0,'0'0'2'15,"9"-15"1"-15,6-16 1 16,13 10 1-16,6-1-2 15,3 7 0-15,2 0-2 0,8 8 1 16,2-5-1-16,3 12 0 16,0 6 0-16,0 7 0 15,4 5-1-15,-7 10 0 16,-3 8 0-16,-28 17 0 16,-8 5 0-16,-20 0 1 15,-17 10-1-15,-10-7 1 16,-12 0 0-16,-4-9 0 15,-8-2-1-15,9-14 1 16,6-5 0-16,6-10 0 16,0 1 0-16,12-7 0 15,4-9-1-15,5 4 1 16,7-10-1-16,6-10 1 0,9-2-1 16,9 3 1-16,13-6-1 15,-1-1 1-15,7 4-1 16,3 3 1-16,3 9-1 15,9 0 1-15,0 3-1 16,0 9 0-16,0-3 0 16,3 13 1-16,3-1-1 15,-6 1 1-15,-6 2-1 16,-6 7 0-16,-3 3 0 16,-13 2 1-16,-12 4-1 15,-6 6 1-15,-12 10-1 16,-3-4 1-16,-7 9-1 15,-5-15 1-15,-7 3 0 16,-6-12 0-16,-12-6-1 16,-1-7 1-16,1-5-1 15,-18-10 1 1,-16-15-1-16,24 3 0 16,10-4-5-16,12 1 1 15,40 6-127-15</inkml:trace>
  <inkml:trace contextRef="#ctx0" brushRef="#br0" timeOffset="7896">6368 356 121 0,'0'0'6'0,"0"0"1"15,0 0 0-15,0 0 0 16,0 0-2-16,0 0 0 16,-27 46-2-16,18-3 0 15,-7 9 1-15,7 3 0 16,6 16-2-16,-6 3 1 16,-4 15-2-16,1 9 1 15,0 6-1-15,3-9 1 16,-7-6-1-16,4-22 0 15,0-14 0-15,3-10 1 16,-1-13-1-16,4-5 0 16,3-13-3-16,-6-6 1 0,3-6-18 15,-7-27 1-15,4-32-51 16,15-2 1-16,-6 61 79 16</inkml:trace>
  <inkml:trace contextRef="#ctx0" brushRef="#br0" timeOffset="8495">6279 325 124 0,'0'0'3'15,"3"-27"1"-15,4-19 3 16,2 9 1-16,9 0-3 16,4 7 0-16,15 2-2 15,3 7 1-15,9 5-2 16,3 7 0-16,12 9-1 15,-8 15 0-15,5 7-1 0,-12 8 1 16,-3 10-1-16,-18 19 1 16,-10 11-1-1,-11 1 0-15,-17 8 0 0,-11-11 1 16,-16-1-1-16,-9-8 1 16,-15-7 0-16,11-15 1 15,1-1-1-15,-6-11 0 16,-3 3-1-16,15-13 1 15,0-3-1-15,12-3 1 16,9-6-1-16,10-6 1 16,9-12-1-16,9 3 1 0,16-7-1 15,-4 7 0-15,7 3 0 16,-1 3 1-16,-2 6 0 16,-4 0 0-16,1 0-1 15,-4 6 0-15,0 9 0 16,-2 7 1-16,-1 2-1 15,-6 7 1-15,3 6-1 16,4-1 1-16,-1 7-1 16,0-6 1-16,3 0-1 15,1 3 0-15,-4-3 0 16,22-7 1 0,12-2-1-1,0-13 1-15,3-2-1 16,-3-13 1-16,3 0-1 15,-9-7 1-15,-6-2 0 0,-6 3 0 16,-10-6-1-16,-5 3 0 16,-4-1-21-16,-6 4 0 15,-3 6-85-15</inkml:trace>
  <inkml:trace contextRef="#ctx0" brushRef="#br0" timeOffset="11124">11041 157 106 0,'0'0'8'16,"0"0"0"-16,6-43 3 15,0 18 0-15,6-2-3 16,1 5 0-16,-1 4-3 15,-3 6 1-15,0 2-4 16,-9 10 0-16,7 0 0 16,-7 22 0-16,-4 15 0 0,-5 15 0 15,-3 18 0-15,-3 10 0 16,-7 15-1-16,4-3 1 16,-4 0-1-16,1 6 1 15,-4-6-1-15,1 40 1 16,-4 25-1-16,6-25 0 15,1-13 0-15,9-39 0 16,2-28 0-16,4-12 0 16,0-13 0-16,3-11 0 15,0-7 0-15,3-3 0 16,3-6 0-16,6-3 0 16,4-3-1-16,2 0 1 15,3-3 0-15,1-4 0 16,2 4-1-16,4-6 1 0,2 3-1 15,4 2 1-15,6-5-1 16,3 3 1-16,3 3-1 16,0-1 1-16,3 4-1 15,3-3 0-15,7 3 0 16,-1 0 0-16,6 0 0 16,-5 3 0-16,-1-10 0 15,-6 7 0-15,-3 3 0 16,-3-3 1-16,-3-3-1 15,-9-7 0-15,-4 1-1 16,-5 3 0-16,-7 3-10 16,-2-7 0-16,-7 4-25 0,-3 3 0 15,-3 9-42-15</inkml:trace>
  <inkml:trace contextRef="#ctx0" brushRef="#br0" timeOffset="189112.27">4049 2135 15 0,'43'-3'0'0,"25"0"1"0,21 3 0 15,28-6 4-15,24 0 0 16,25-4-5-16,-6-2 0 15,12-6 0-15,-7 12 1 16,-8 6 0-16,-9 0 0 16,-10 6 0-16,3-6 1 15,7 0-1-15,-4 0 1 16,3-6-1-16,-8 0 1 16,-7 2-1-16,6 4 1 15,0-6 1-15,7 6 1 16,2-6-2-16,-12 6 0 15,-3 6 0-15,7 0 0 0,2 4 0 16,-6-4 0-16,-3 0-1 16,-9-6 0-16,-3-3 0 15,3 6 0-15,9 0-1 16,-6-3 1-16,0 0-1 16,-16 6 0-16,-8-3 1 15,-7-3 1-15,-9-3-2 16,0-3 1-16,0 0-1 15,-31 3 1-15,-18 3-1 16,-6 0 0-16,-7-6-7 16,-11 0 0-16,-1 2-31 15</inkml:trace>
  <inkml:trace contextRef="#ctx0" brushRef="#br0" timeOffset="191005.27">980 2396 35 0,'28'0'0'0,"15"-6"4"15,15-1 1-15,22-2 0 16,3 0 0-16,6 3-4 15,0-9 1-15,4 2 0 16,2-2 0-16,6 0-1 16,37-1 0-16,31 1 0 15,-21 0 0-15,-4-1 0 16,4-2 1-16,-7 0-1 16,13-4 0-16,5 1 1 15,-8 8 0-15,-1 4-1 0,13-6 1 16,12-1-1-16,-21 1 1 15,-4 3 0-15,4 3 0 16,0 3-1-16,11 2 0 16,7 4 0-16,-12-6 0 15,-9-3 0-15,8 12 0 16,13 3-1-16,-15 0 1 16,-3 4 0-16,-4-4 0 15,-2 9 0-15,-1-12 1 16,1 3-1-16,-16 7 0 15,-13-4 0-15,4 3 0 16,-3 3 0-16,3 1 0 0,3-7 0 16,-6 3 0-16,-7-3 0 15,-2 1 0-15,-10-4 0 16,4 6 0-16,2 3 0 16,10 1 0-16,0-7 0 15,0 0 1-15,-10-3-1 16,4 6 0-16,2 4 0 15,7-7 0-15,9 0-1 16,-6 3 1-16,3 4 0 16,-9-10 0-16,-4 0 0 15,13-3 0-15,6-3-1 16,7 0 1-16,8 0-1 16,-6 0 1-16,-2 0-1 15,2 0 1-15,0 6-1 0,-3-12 1 16,-2 3 0-16,-10-3 0 15,-10 0-1-15,10-3 1 16,3-7-1-16,-3 10 0 16,3-9 0-16,-21 9 1 15,-10-4-1-15,3-2 1 16,-8 6-1-16,5 3 0 16,0-9 0-16,-9 3 0 15,-6-4 0-15,-24 4 1 16,-16 3-1-16,-3 3 0 15,-7 3 0-15,-5-6 0 16,-3 6 0-16,-7-6 1 0,-3 3 0 16,-5-4 0-16,-4 7-1 15,-6 0 1 1,9-6 0-16,-9 6 0 0,0 0-1 16,0 0 1-16,0-6-1 15,0 6 1-15,0-3-1 16,0 3 1-16,0-12-1 15,3 3 1-15,0-1-1 16,0 4 1-16,3-6-1 16,-3 3 0-16,3 0 0 15,-2 2 1-15,-1-5-1 16,0 0 0-16,-3 0 0 16,0 2 1-16,3-8-1 15,-3 3 0-15,3-1 0 0,-3 7 0 16,0-3 0-16,0 9 0 15,0-3 0-15,0 6 0 16,0 0 0-16,0 0 0 16,0 0 0-16,0 0 0 15,6 9 0-15,-6-9 0 16,6 3 0-16,-6-3 0 16,6 3 0-16,-6-3 0 15,6 6 0-15,-6-6 0 16,0 0 0-16,0 0 0 15,10 0 0-15,-10 0 0 16,0 0 0-16,0 0 0 16,0-12 0-16,0 3 0 15,3-7 0-15,3 1 0 16,-3 0 0-16,3-7 0 16,0 7 0-16,0 0 0 0,0-1 0 15,-2 4 0-15,-4 3 0 16,0 3 0-16,3-10 0 15,-3 7 0-15,0 3 0 16,0-6 0-16,-3 9-1 16,-1-4 1-16,1-5-4 15,0 9 1-15,0-6-96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3:02:09.42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56 874 137 0,'0'0'0'0,"0"0"3"15,0-3 1-15,3-12 4 16,6-1 0-16,0-5-2 15,3-1 1-15,4 1-3 16,5 0 0-16,10-1-1 16,9 4 0-16,6 2-1 15,6 1 0-15,4 3-1 16,2 6 0-16,3 2 0 16,-2 8 0-16,-7 2-1 15,-9 6 1-15,-3 6-1 16,-9 13 1-16,-10 6-1 15,-5 6 1-15,-7 9-1 16,-12 12 1-16,-10 4 0 16,-14-7 0-16,-16 4-1 0,-6-13 1 15,-13 0-1 1,7-12 1-16,0-7-1 0,2-8 1 16,4-4-1-16,6-11 1 15,9-4-1-15,7-6 1 16,8-3-1-16,10-3 1 15,9-10-1-15,6-2 1 16,7-1-1-16,8 1 1 16,7 3-1-16,2 12 1 15,4-3-1-15,3 12 1 16,9-3-1-16,-6 9 1 16,3 3-1-16,-3 7 0 15,3 2 0-15,-12 7 1 0,6 6-1 16,-7 0 1-16,-5-1-1 15,-4 7 1-15,-5 6-1 16,-7 4 1-16,-3 8-1 16,-9-9 1-16,-3 6-1 15,-9-2 1-15,-10-4 0 16,0-12 0-16,-5-10 0 16,-20 1 0-16,-14-10-1 15,-1-18 1-15,-5-6 0 16,5-12 0-16,7-6-1 15,12 5 1-15,9-5-1 16,9 5 0-16,10-5-10 16,-1 9 1-16,10-1-26 15,9 1 0-15,0-3-56 16</inkml:trace>
  <inkml:trace contextRef="#ctx0" brushRef="#br0" timeOffset="464">2172 1282 148 0,'16'0'0'0,"8"3"3"16,-12-3 1-16,-5-3 1 16,-4 0 0-16,3-9 2 15,15-1 0-15,19 1-3 16,12 6 0-16,16 0-2 15,9 3 0-15,21 3 0 16,7-6 0-16,2-3-1 16,-6-7 1-16,-5-2-1 15,-16 2 0-15,-13 7-1 0,-21-3 1 16,-9 3-1-16,-6 3 1 16,-16 3-1-16,-6-4 1 15,1 1-1-15,-4 0 0 16,-3 3-4-16,-3-6 1 15,-3 6-23-15,0 0 1 16,0-6-74-16</inkml:trace>
  <inkml:trace contextRef="#ctx0" brushRef="#br0" timeOffset="870">3125 834 155 0,'15'6'0'0,"13"10"6"16,-19-13 1-16,-3-6-1 15,-6 3 0-15,0 0-3 16,-9 3 0-16,-7 0-2 16,16 12 1-16,10 7-1 15,5 8 1-15,3 4-1 16,10 6 0-16,9 6 0 16,0-6 1-16,12-3-1 15,-6-4 1-15,3-14-1 16,-12-4 0-16,-7-3 0 15,-11-5 0-15,-10-1 1 16,-12 6 1-16,-13 0-1 16,-5 0 0-16,-10-2 0 15,3 5 0-15,-3 6-1 16,7-5 1-16,-4-1-1 16,3 0 0-16,4 7-1 0,2-1 1 15,1-2-1-15,2-1 1 16,7-2-1-16,3-1 1 15,3-9-1-15,0 3 0 16,3-3-8-16,3-6 0 16,6 0-49-16,9 0 0 15,0 0 3-15</inkml:trace>
  <inkml:trace contextRef="#ctx0" brushRef="#br0" timeOffset="6664">4178 693 141 0,'0'0'5'16,"0"0"-2"-16,0 0 1 0,68-21-1 15,-13 11 0-15,22-2-1 16,9 3 1-16,9-6-2 16,-6 2 1-16,6 4-1 15,-18 0 1-15,0 3-1 16,-19 6 0-16,-12 0-1 16,-18 0 1-16,-13 3-1 15,-24 0 1-15,-18 6-1 16,-16-3 1-16,-13-3-1 15,-17 4 1-15,-4-1-1 16,-15 0 1-16,-4 3-1 16,7 0 1-16,0 3-1 0,15-5 0 15,16 2 0-15,9-3 0 16,21 3 0-16,22-3 0 16,12-3 0-16,25 3 1 15,21-6 0-15,19-6 0 16,18 3 0-16,0-3 0 15,6-6 0-15,-9 3 0 16,-3-1 0-16,-18 4 0 16,-13-6-1-16,-9 9 1 15,-22-3-1-15,-11 3 1 16,-13 0-1-16,-10 3 1 16,-11 0-1-16,-16 3 0 15,-9 0 0-15,0 3 0 16,-1-6 0-16,-2 3 0 0,-12 0-1 15,15 0 1-15,9 3 0 16,6-6 0-16,9 0-1 16,7 0 1-16,9 0 0 15,-1 0 0-15,10 0-1 16,-9-6 1-16,6 3 0 16,3 3 0-16,0-6 0 15,0 6 0-15,0 0 0 16,0 0 0-16,3 6 0 15,0 3 1-15,3-3-1 16,0 4 1-16,1 2-1 16,-4 19 1-16,0 5-1 0,-3 26 1 15,-3 18 0-15,-3 8 0 16,-4 8-1-16,-2-4 1 16,0 3 0-16,6-13 0 15,-1-5-1-15,7-12 1 16,7-7-1-16,-7-21 1 15,0-16 0-15,3-12 0 16,3-15 0-16,3-15 1 16,3-16-1-16,-12-18 0 15,-6-25-1-15,6-18 1 16,0-22-1-16,0 25 1 16,-3 6-1-16,-3 22 0 15,0 15 0-15,0 15 0 16,3 6 0-16,-7 10 0 0,4 5 0 15,0 16 0-15,3 16 0 16,3 14 0-16,0 13 0 16,3 28 0-16,0 21 0 15,0 0 0-15,0 3 0 16,-3-6 0-16,0 0 0 16,-3-13 0-16,0-5 0 15,3-10 0-15,6-18 0 16,0-12 0-16,1-16 0 15,2-21 0-15,0-15 0 16,3-13 1-16,-6-9-1 16,1-25 1-16,-4-14-1 15,6-7 0-15,0-6 0 0,-3 21 0 16,-3 7 0-16,0 17 0 16,4 14 0-16,-4 17 0 15,3 19 0-15,-9 22 0 16,-3 24 0-16,-1 6 0 15,-2 9 0-15,6 7 0 16,3 5 0-16,3 7 0 16,3-3 0-16,-3-1 0 15,-3 1 0-15,0-16 0 16,7-8-7-16,2-14 1 16,12-11-64-16,13-31 1 15,0-6 47-15</inkml:trace>
  <inkml:trace contextRef="#ctx0" brushRef="#br0" timeOffset="9939">11001 463 139 0,'9'0'0'16,"3"-6"6"-16,-9-31 1 15,-3-24-1-15,7 12 1 16,5 3-4-16,6 15 1 16,4 10-1-16,-4 14 0 0,1 14-1 15,-7 14 0-15,-3 16 0 16,-6 9 1-16,-6 12-1 15,-6 4 0-15,-3 5-1 16,-1 4 1 0,-2-4-1-16,0 10 0 0,-7 2 0 15,7 4 0-15,-1 0 0 16,7-9 0-16,6-10 0 16,0-12 0-16,6-21-2 15,-3-3 1-15,3-22-20 16,-3-12 0-16,0-7-92 15</inkml:trace>
  <inkml:trace contextRef="#ctx0" brushRef="#br0" timeOffset="10524">11170 337 150 0,'0'0'0'15,"-9"-6"6"-15,9-24 0 16,6-29 1-16,6 13 1 15,9-12-5-15,4 15 0 16,6 3-2-16,12 13 1 16,9 8-1-16,6 13 0 15,7 6 0-15,2 9 0 16,7 13-1-16,-9 15 1 16,-4 5-1-16,-21 11 0 0,-6 14 0 15,-19 1 1 1,-12-7-1-16,-18-3 0 0,-16 0 0 15,-21-12 0-15,-16-3 0 16,-2-6 1-16,-10-15-1 16,15-1 1-16,10-6-1 15,12-8 0-15,15-4 0 16,7 3 1-16,9-12-1 16,9 0 0-16,12-4 0 15,3-2 1-15,10 0-1 16,5 6 1-16,10-7-1 15,3 10 1-15,9 3-1 16,3 3 1-16,4 10-1 16,2-4 1-16,3 6-1 0,-8 13 1 15,-4 2-1-15,-9 17 0 16,-6 11 0-16,-10 15 1 16,-8 7-1-16,-10-3 1 15,-9 3 0-15,-16-10 0 16,-12-5 0-16,-12-7 0 15,-15-15 0-15,-6-6 0 16,-13-13-1-16,3-2 1 16,0-19-1-16,10-3 1 15,9-3-1-15,-10-16 0 16,0 1-15-16,13-4 1 16,0 7-116-16</inkml:trace>
  <inkml:trace contextRef="#ctx0" brushRef="#br0" timeOffset="7687">6599 666 131 0,'0'0'0'0,"0"0"2"16,0 0 1 0,0 0 1-16,0 0 1 15,0 0-2-15,0 0 1 0,0 0-2 16,0 0 1-16,0 0-1 16,0 0 0-16,0 0 1 15,0 0 0-15,0 0-2 16,0 0 1-16,-31 70 0 15,19-15 0-15,3 16-1 16,2 12 1-16,1 15-1 16,3-3 0-16,0-6 0 15,0 0 0-15,3-13 0 16,-3-5 0-16,3-4 0 16,-3-14 1-16,0-17-2 0,-6-5 0 15,3-16-8-15,-1-15 0 16,1 7-114-16</inkml:trace>
  <inkml:trace contextRef="#ctx0" brushRef="#br0" timeOffset="8242">6479 693 158 0,'0'0'0'15,"0"0"1"-15,6-15 1 16,-6-7 0-16,9-2 1 16,7 2-2-16,5 4 1 0,10 6-1 15,6 9 1-15,0 3-1 16,12 12 0-16,6 3-1 16,0 1 1-16,4 5-1 15,-19 7 1-15,-10 5-1 16,-17 10 1-16,-16-3 0 15,-16 9 0-15,-15-3-1 16,-9 6 1-16,-9 1-1 16,-6-4 1-16,-4-6 0 15,7-10 0-15,12-5-1 16,6-7 1-16,10-11-1 16,8-1 0-16,4-6 0 15,6-6 0-15,9-10 0 0,9 1 1 16,9-9 0-16,10 12 0 15,6-4 0-15,-1 13 0 16,7 13 0-16,-6 2 0 16,0 9-1-16,-6 10 1 15,-7 6-1-15,4 3 1 16,-10-3-1-16,3 3 1 16,1 0-1-16,5-6 1 15,4-1-1-15,6-5 0 16,6-3 0-16,-6-4 1 15,-4-15 0-15,1-6 0 16,3-9-2-16,6-6 0 0,6 3-32 16,-3-7 0-1,3-2-53-15</inkml:trace>
  <inkml:trace contextRef="#ctx0" brushRef="#br0" timeOffset="8858">8184 1353 150 0,'0'0'0'0,"12"9"2"16,-3-3 0-16,1-6 2 16,-1 0 0-16,-3 3 1 15,-6-3 0-15,0 0-1 16,0 0 0-16,-9 0-1 0,-4 0 0 15,-5-3 0-15,-22-6 0 16,-15-10-2-16,-16-5 1 16,-12-13-1-16,-3-24 1 15,-3-16-1-15,3 0 1 16,0-18-1-16,19 19 0 16,14 2-1-1,10 0 1-15,16 7-1 0,14 2 0 16,16 7 0-16,10 18 0 15,14 10 0-15,7-1 0 16,9 13 0-16,6 8 0 16,13-2 0-16,-4 15 0 15,7 12-1-15,-19 1 1 16,-3 14-1-16,-16-2 1 0,-8 6 0 16,-22 3 0-16,-16-1-1 15,-21 1 1-15,-18 6-1 16,-16-3 1-16,-9 3-1 15,10 6 1-15,-1 6-1 16,15 10 1-16,13 2-1 16,13-9 1-16,14-5 0 15,13-11 0-15,15-11 0 16,25-15 0-16,24-16 0 16,16-16 0-16,18-11 0 15,-3-4 0-15,7-18 0 16,-20 12 0-16,-2 3 0 15,-15 7 0-15,-16 5-1 0,-7 1 1 16,-8 2-15-16,-3 13 0 16,-1-6-102-16</inkml:trace>
  <inkml:trace contextRef="#ctx0" brushRef="#br0" timeOffset="9247">8725 390 181 0,'0'15'0'15,"3"12"1"-15,-10-39 1 16,-5-25-1-16,6 22 1 16,6 6-1-16,-6 18 0 0,0 19 0 15,0 2 0-15,-4 16 0 16,1 6 1-16,0 13-1 15,3 2 0-15,0 7 0 16,3 15 0-16,3 9 0 16,-3-9 0-16,3 0 0 15,6-9 0-15,6-19 0 16,-3-3 0-16,3-15 0 16,4-3 0-16,2-9-1 15,4-4 1-15,5-11-1 16,1-7 1-16,6-6-1 15,0-6 1-15,-1-6-1 0,-2 0 1 16,-12-4-4-16,2 4 0 16,1-3-51-16,-7 0 1 15,0-1-3-15</inkml:trace>
  <inkml:trace contextRef="#ctx0" brushRef="#br0" timeOffset="172553.27">102 2675 54 0,'43'12'0'16,"31"6"0"-16,55 10 0 15,36-4 1-15,17-11 1 16,20-7 7-16,23-12 1 16,17-10-6-16,38 1 0 15,27-7-1-15,40-5 1 16,40-10-1-16,13 0 1 16,30-3-3-16,6 4 1 15,12-1-1-15,10 3 1 16,3 3-1-16,6 1 0 15,9-1 0-15,-3 3 0 0,0 4-1 16,-9 2 1-16,-3 13 0 16,3-6 0-16,-1 3-1 15,-8-4 1-15,-6 1-1 16,-13 9 1-16,-6 6-1 16,-31 6 1-16,-12-3-1 15,-21 9 1-15,-19 1-1 16,-43-4 0-16,-34 0 0 15,-21 3 0-15,-22 4 0 16,-45-1 1-16,-38-9-1 16,-36 3 0-16,-38 0 0 15,-11 4 0-15,-19-10 0 0,-31 9 1 16,-28-9-1 0,-51 6 1-16,-41 0-1 0,-49-2 1 15,-42-4-1-15,-23-6 1 16,-30-4-1-16,-18-2 1 15,-25-3-1-15,-25 0 0 16,-24-1 0-16,-43 1 0 16,-37 0 0-16,-6 0 0 15,-12 6 1-15,-16-4 0 16,-12 4-1-16,-3 0 0 16,-10 6 0-16,16 0 0 15,10 0 0-15,-1 6 0 16,6-6 0-16,7 3 0 0,8 10 0 15,7-4 0-15,9 3 0 16,10 9 0-16,2 7 0 16,3 6 0-16,1 3 0 15,30 2 0-15,25 1 0 16,27 6 0-16,28 6 0 16,31-12 0-16,27-3 0 15,7-9 0-15,12-13 0 16,49-3 0-16,43-2 0 15,30-7 0-15,32-3 0 16,14 0 0-16,23-3 0 16,14-7 0-16,16-2 0 15,25-9 0-15,33-10 0 0,62-6 0 16,55-6 0-16,22 3 0 16,33 4 0-16,31-1 0 15,31-6 0-15,25 12 0 16,20-6 0-16,41 13 0 15,31 2 0-15,3 4 1 16,8 3-1-16,29 2 0 16,24 7 0-16,3-9 1 15,9 3-1-15,-2-4 0 16,-1-5 0-16,3 5 1 16,4 1-1-16,2 6 0 15,7 3 0-15,-13 0 0 16,-5-1 0-16,2 4 0 15,-3 3 0-15,-24 3 0 16,-16 4 0-16,-43-7 0 16,-43-3 0-16,-27 3 1 0,-31-4-1 15,-15 8 1-15,-22 5-1 16,-59 0 0-16,-42 3 0 16,-31 7 0-16,-31 2-45 15,-52 7 0-15,0-7 31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3:12:29.71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1332 366 42 0,'9'6'0'0,"9"3"1"16,-39-6 1-16,-28 0 0 15,9-3 0-15,-6-3-1 16,-7 12 1-16,-11 7 0 16,-1 8 0-16,1 10 2 15,2-10 0-15,1 7 0 16,-7 3 0-16,1 3-2 16,-4-7 1-16,1 1-2 15,2-3 0-15,7-4 0 16,5 7 0-16,4-1 0 0,0 4 0 15,0-3-1-15,6 6 0 16,6 6 0-16,6 6 1 16,9 6 0-16,1 3 1 15,8 13-1-15,1-7 0 16,6-9-1-16,6 4 1 16,3-4-1-16,0-3 1 15,0-3-1-15,0 0 0 16,0 3 0-16,6 0 1 15,0 7-1-15,3 8 1 16,7 10 0-16,-7-4 0 16,3-2-1-16,13-7 1 0,11-5 0 15,-5-1 0 1,-3 0-1-16,6-9 1 0,2-3-1 16,1 3 1-16,9-3-1 15,-3-6 1-15,3-3-1 16,1 3 1-16,-1-3 0 15,0 6 0-15,0 0-1 16,3-4 1-16,0-2 0 16,0-15 0-16,0-13 0 15,7 3 0-15,5-9 0 16,7 6 0-16,9-2-1 16,5-7 1-16,1-10-1 0,-6 1 1 15,6-15-1-15,-9 2 1 16,-13 1-1-16,16-10 1 15,6 0-1-15,28-12 0 16,12-6 0 0,-16 0 1-16,-6 0-1 0,-27 6 1 15,-22 3-1-15,4-6 1 16,-16 0-1-16,3-21 1 16,-13-16-1-16,7 0 0 15,-6-15 0-15,-3 12 1 16,-4 0-1-16,-9 7 0 15,-11 5 0-15,-1-15 0 16,-6-12 0-16,-1 12 0 16,-8 6 0-16,-3-9 1 0,-7-3-1 15,4 21 1-15,3 7-1 16,-10-19 0-16,0-3 0 16,-5-9 0-16,-7-6 0 15,6 21 0-15,6 9 0 16,-24-9 0-16,-15 1 0 15,-10 17 0-15,-12 13 0 16,6 15 0-16,-3 7 0 16,6 8 0-16,1 10 0 15,-4 3 0-15,0 9 0 16,0 0 0-16,3 3 0 16,4 3 0-16,2 6 0 15,6-3 0-15,4 7 0 16,6-1 0-16,6 0 0 0,9 10 1 15,0 9-1-15,12-13 1 16,13-9-1-16,-1-2 1 16,7-10-1-16,6 6 1 15,3 3-1-15,6 3 0 16,3 3 0-16,7 10 0 16,5 3 0-16,7 2 0 15,3 1-91-15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3:04:08.83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346 0 146 0,'10'6'0'0,"5"1"0"0,-9 2 0 16,-6-3 1-16,9 15 1 15,4 10 0-15,2 37 1 16,3 21 0-16,-5 36 1 15,-7 22-2-15,-12 87 0 16,-7 66 0 0,-17-39 0-16,-16 0 0 0,9-47 0 15,3-27-2-15,15-55 1 16,10-52-5-16,3-55 0 16,6-56-53-16,0-43 0 15,0 1 36-15</inkml:trace>
  <inkml:trace contextRef="#ctx0" brushRef="#br0" timeOffset="285">8 684 113 0,'-6'-33'0'0,"0"-20"6"15,12-5 1-15,10-9 1 16,11-1 0-16,19-2-4 16,10 8 0-16,20 10-1 15,4 0 1-15,9 9-3 16,-3 12 1-16,4 10-1 15,29 21 1-15,16 15-1 16,-12 34 1-16,-3 34-1 16,-31 21 1-16,-24 38-1 15,-41-17 1-15,-30 1-1 16,-31-22 0-16,-30-15 0 16,-13-21 1-16,-15-19-1 15,27-18 1-15,16-31-3 0,-10-7 1 16,10-20-13-16,9 8 1 15,0 1-97-15</inkml:trace>
  <inkml:trace contextRef="#ctx0" brushRef="#br0" timeOffset="540">2902 810 153 0,'-27'12'0'0,"-20"4"2"16,1 8 0-16,0 10 2 15,-12 40 1-15,-10 18-2 16,-24 55 1-16,-21 43-2 16,-10 28 0-16,-13 24-1 15,-2-40 1-15,-3-30-4 16,24-40 1-16,16-49-43 15,27-19 0-15,0-5-8 16</inkml:trace>
  <inkml:trace contextRef="#ctx0" brushRef="#br0" timeOffset="721">1394 1163 148 0,'15'3'0'0,"10"0"3"0,12 28 0 15,15 8 3-15,28 32 0 16,21 21-4-16,34 64 0 16,34 50 0-16,3-7 0 15,13 19-2-15,-7 3 0 16,0-6-127-16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3:13:08.29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393 370 112 0,'0'0'0'15,"0"0"0"-15,0 0 1 16,0 0 0-16,0 0 1 16,-18 58 1-16,-1-12 1 0,-8 6 1 15,-1 22 0-15,-6 15 1 16,4 25 1-16,2 17-4 16,0 26 1-16,4 27-2 15,11-28 0-15,10-2-1 16,13-26 1-16,8-14-1 15,-6-34 1-15,4-22 0 16,-13-30 1-16,-3-19-5 16,-6-31 1-16,-7-21-39 15,-17-24 1-15,-7-1-12 16</inkml:trace>
  <inkml:trace contextRef="#ctx0" brushRef="#br0" timeOffset="345">0 533 109 0,'25'-10'0'15,"18"-2"0"-15,6-3 0 16,9-7 0-16,1 1 0 16,-4-4 1-16,0-5 0 15,0-4 0-15,13 3 1 16,3 4 0-16,12 11 0 15,12 13 1-15,-12 12 0 16,0 22-1-16,-13 6 0 16,-11 9 1-16,-19 6 0 15,-16 3 0-15,-24 0 0 0,-18 4-1 16,-28-1 0-16,-22 0 0 16,-9-6 0-16,-15 1 0 15,6-17 0-15,3 1-1 16,13-21 0-16,11-10-3 15,-2-9 0-15,2-13-30 16,29-14 0-16,-1-1-21 16</inkml:trace>
  <inkml:trace contextRef="#ctx0" brushRef="#br0" timeOffset="706">1514 20 139 0,'13'0'0'15,"11"-12"0"-15,-5 9 1 16,-1 0 2-16,-6 15 0 16,1 4 2-16,2 20 0 15,1 17 0-15,-4 20 0 16,3 10-2-16,-6 12 0 15,1 0-2-15,2 55 1 16,3 41-1-16,-6-10 1 16,-2 9 0-16,5-12 0 0,6-7-1 15,4-11 1-15,2-1-1 16,10-33 1-16,6-28-1 16,6-21 0-16,3-22 0 15,-6-33 0-15,0-22-1 16,19-28 0-16,2-30-9 15,13-34 0-15,0 0-116 16</inkml:trace>
  <inkml:trace contextRef="#ctx0" brushRef="#br0" timeOffset="875">1895 1198 143 0,'0'9'0'0,"3"-2"0"0,4-4 1 15,-1 3 0-15,12-22 0 16,13-11 0-16,9-16 0 16,12-12-2-16,13-13 0 15,-1 4-105-15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3:03:55.25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5708 1654 143 0,'3'-12'0'16,"0"3"6"-16,6-19 1 16,0-5 3-16,4 5 0 15,-10 0-5-15,3 10 0 16,0-4-1-16,-3 10 1 16,0 3-2-16,-3 9 0 15,-6 21 0-15,-6 19 0 16,2 25-1-16,-5 8 0 0,0 16-1 15,-1 0 1-15,1 16-1 16,-13 36 1-16,4 37-1 16,-1-13 1-16,13 10-1 15,-3-34 0-15,-1-15 0 16,10-19 0-16,6-15 0 16,-3-24 0-16,3-22 0 15,-3-16 0-15,0-8-1 16,-6-10 0-16,3-9-21 15,-10-34 0-15,1 1-110 16</inkml:trace>
  <inkml:trace contextRef="#ctx0" brushRef="#br0" timeOffset="240">4811 2433 155 0,'0'0'0'16,"0"0"1"-16,0 0 1 16,0 0 0-16,15 0 0 15,7-12 1-15,39-6 0 16,22-10-2-16,15-3 1 16,22-11-1-16,0 5 1 15,9 0-2-15,12-9 0 0,19-12-8 16,-16 5 0-16,1 1-105 15</inkml:trace>
  <inkml:trace contextRef="#ctx0" brushRef="#br0" timeOffset="974">6375 1105 155 0,'4'16'0'0,"2"21"3"15,-3-28 0-15,0-9 0 16,-3 0 0-16,0 0-1 16,0 21 0-16,-3 16 0 15,0 15 1-15,-13 22-2 0,1 30 1 16,-13 28-1-16,-9 34 1 16,-2 27-1-16,-8-3 1 15,1-3-1-15,13-24 0 16,8-22-1-16,16-40 1 15,9-24 0-15,-6-31 0 16,12-31 0-16,0-9 1 16,9-15-1-16,10-25 1 15,-1-18-1-15,4-22 0 16,3-18-1-16,0 9 1 16,5-2-1-1,35-50 1-15,-34 83 0 0,6 15-1 16,-12 9 0-16,-1 10 0 15,7 12 0-15,3 6 0 16,-6 6 0-16,-3 9 0 16,-13 16 0-16,-6 6 0 15,-6 9 0-15,-6 12 0 16,0 0 0-16,0 3 0 16,10-2 0-16,-1-7 0 15,12-9 0-15,16-13 0 16,9-14 0-16,16-10 0 15,2-21 0-15,13-22 0 16,-9-6 0-16,-7-19 0 16,-9-2 0-16,-6-10 0 0,-9 19 0 15,-18 6 0-15,-1 12 1 16,-9 7-1-16,-2 5 0 16,-7 7 0-16,0 9 0 15,0-1 1-15,0 10 0 16,-13 10 0-16,7 14 0 15,-3 13-1-15,3 18 1 16,3 16 0-16,-7 2 0 16,7 7 0-16,3-6 0 15,0-7 0-15,3-12 0 16,7-12-1-16,-7-15 1 16,9-13-7-16,3-24 1 15,7-19-44-15,2-36 1 16,1 3-16-16</inkml:trace>
  <inkml:trace contextRef="#ctx0" brushRef="#br0" timeOffset="1128">7324 1544 152 0,'12'6'0'0,"3"9"2"16,-12-8 0-16,3-4-1 15,1 3 1-15,-4-6-2 16,15 15 0-16,13 13-56 15,-7 12 1-15,4 3 36 16</inkml:trace>
  <inkml:trace contextRef="#ctx0" brushRef="#br0" timeOffset="1590">7717 2139 171 0,'12'0'0'16,"13"-3"5"-16,-4 3 0 15,4 0-1-15,2 0 0 16,-2 3-1-16,-4 15 0 16,-5 7-1-16,-7 18 0 15,-3 12-1-15,-6 16 1 16,-3 18 0-16,0-13 0 16,0 4-1-16,-3-13 0 15,3-14 0-15,3-17 0 16,3-14 0-16,6-16 1 15,9-12-1-15,-2-31 0 16,8-15-1-16,7-22 1 0,3-9-1 16,12-2 1-16,15 2-1 15,-2 15 1-15,11 10-1 16,-2 18 0-16,0 19 0 16,-16 5 0-16,-6 16 0 15,-9 25 0-15,-16 18 0 16,-2 18 0-16,-7 22 0 15,-6 3 0-15,3 3 0 16,7-16 0-16,-1-2 0 16,16-16 1-16,0-15-1 15,15-12 1-15,12-25-1 0,3-12 1 16,13-22-2-16,-3-6 0 16,9-15-46-16,-13 0 1 15,4 0-34-15</inkml:trace>
  <inkml:trace contextRef="#ctx0" brushRef="#br0" timeOffset="2689">5324 4657 174 0,'9'9'0'0,"9"0"1"15,-8-2 0-15,-7-7 1 16,-6 24 0-16,-10 13-1 16,4 27 1-16,3 19-1 15,3 0 0-15,3 6 0 16,0-15 0-16,0-7 0 15,0-15 0-15,0-9 0 16,-6-12 1-16,0-10-1 16,3-9 1-16,0-18-1 15,3-24 1-15,0-29-1 16,3-30 0-16,6-36-1 16,6 5 1-16,16-12-1 0,6 22 0 15,0 12 0-15,-4 24 0 16,7 19 0-16,3 27 0 15,0 28 0-15,-6 16 0 16,-6 20 0-16,-10 26 0 16,1 24 0-16,-7 33 0 15,1 31-1-15,-16-27 1 16,0-3 0-16,0-47 0 16,-7-36 0-16,7-3 0 15,-9-16 0-15,6-8 1 16,0-4-1-16,3-34 1 15,-9-27-1-15,9-25 1 16,0-24-1-16,15 0 0 16,16-1 0-16,9 16 0 0,18 7 0 15,4 17 0-15,15 13 0 16,-4 15 0-16,1 10 0 16,-6 17 0-16,-4 10 0 15,-12 10 0-15,-6 17 0 16,-12 19 0-16,-18 19 0 15,-7 17 0-15,-12 13 0 16,-3 16 0-16,-16 9 0 16,1-38 0-16,-4-17-5 15,10-16 1-15,2-15-35 16,10-16 0-16,3 3-35 16</inkml:trace>
  <inkml:trace contextRef="#ctx0" brushRef="#br0" timeOffset="3752">6697 4725 154 0,'0'3'0'16,"6"9"2"-16,16-12 1 15,18-6 0-15,3 3 0 16,6 0 0-16,9 0 0 16,0-4-2-16,4-8 1 15,-4 0-1-15,-3-7 1 16,1-8-1-16,-13 8 0 15,-16-5 0-15,-2 2 0 16,-3 3-1-16,-13-5 1 16,-9 2-1-16,0 4 1 0,0 6-1 15,-31-1 1-15,-15 7-1 16,-6 18 1-16,-13 13-1 16,1 8 1-1,-4 13-1-15,10 19 0 0,12 17 0 16,6 10 0-16,12 3 0 15,34-9 0-15,16-3 0 16,27-16 0-16,25-12-2 16,-7-15 1-16,16-21-1 15,22-23 1-15,24-14-2 16,0-10 0-16,0-15 1 16,-16-9 1-16,-2-12-1 0,-37 14 1 15,-19 7 0-15,-9 4 1 16,-9 5 1-16,-16 6 1 15,-2 7 0-15,-7 2 0 16,-9-6 4-16,0 7 0 16,-6 3-3-16,-6-4 0 15,0 7-2-15,-28-1 1 16,-9 10-1-16,-6 12 1 16,-16 10-1-16,7 14 0 15,-1 13-1-15,13 19 1 16,9 11-1-16,12 4 1 15,25 9-1-15,12-19 0 16,28 1 0-16,0-16 1 16,19-15-1-16,2-16 1 0,3-15 0 15,-5-18 0-15,8-19 0 16,-12-27 0-16,1-18 0 16,-1-20 0-16,-3-20 0 15,-6-37 1-15,-6-32-1 16,-6-14 1-16,-1-16-1 15,-8 31 0-15,-1 25 0 16,-8 52 0-16,-1 39-1 16,-12 25 1-16,0 31-1 15,0 12 1-15,3 12-1 16,-6 22 0-16,3 18 0 0,-9 22 0 16,2 15 0-1,-14 55 0-15,-1 46 0 0,-11-21 0 16,-10 12 0-16,12-10 0 15,0 1 0-15,19-34 1 16,18-24-1-16,3-29 1 16,19-29-1-16,18-20 1 15,9-23-1-15,31-29 1 16,28-36-1-16,-16-12 1 16,-6-19-1-16,-24 0 1 15,-22 3-1-15,-3 13 1 16,-12 0-1-16,0 17 0 15,-10 11 0-15,-6 8 0 16,1 9 0-16,-13 16 0 16,-3 6 0-16,-3 16 0 15,-13 20 0-15,1 10 0 0,0 10 0 16,2 5 0-16,7 6 0 16,9-17 0-16,13-4 0 15,14-22 0-15,16-12-5 16,16-33 0-16,15-28-29 15,-4-6 1-15,1 2-69 16</inkml:trace>
  <inkml:trace contextRef="#ctx0" brushRef="#br0" timeOffset="3895">9311 3771 150 0,'-21'3'0'0,"-22"6"3"15,18-9 0-15,10 0-1 16,5 3 0-16,14 3-1 0,8 9 0 15,12 7-10-15,1 12 0 16,3-1-93-16</inkml:trace>
  <inkml:trace contextRef="#ctx0" brushRef="#br0" timeOffset="4457">9492 4525 188 0,'10'-6'0'16,"2"0"1"-16,0 3 0 15,3-6 0-15,1 2 0 0,2 7-1 16,4 0 1-16,5 0-1 16,-5 4 1-16,-1 2-1 15,-5 0 1-15,-1 0-1 16,-3 3 0-16,1 6 0 15,-7-2 0-15,0 5 0 16,-6 10 1-16,-6 2-1 16,0 7 1-16,-3 3-1 15,-1 3 1-15,1 3-1 16,3 3 1-16,0-3-1 16,12-3 1-16,-3 0-1 15,15-12 1-15,7-16-1 16,18-15 1-16,18-21-1 15,7-7 1-15,9-9-1 0,-3-9 1 16,2-6-1-16,-2-6 1 16,-3-4-1-16,-13 10 1 15,-12 0-1-15,-9-6 1 16,-15 0 0-16,-4 18 1 16,-9 3-1-16,-6 9 0 15,-3 10 0-15,-12 15 0 16,-13 15 0-16,4 10 0 15,-4 14 0-15,4 10 0 16,-7 6 0-16,4 16 0 16,-4 12 0-16,0 3 0 15,1-1-1-15,-1-8 1 16,3-10-1-16,10-18 0 16,6-9-28-16,15-25 0 0,3 4-87 15</inkml:trace>
  <inkml:trace contextRef="#ctx0" brushRef="#br0" timeOffset="5178">10816 4430 171 0,'10'0'0'0,"5"0"3"15,16-9 0-15,15-6 2 16,6 2 0-16,9-2-2 15,-5 6 1-15,8-7-2 0,-9 4 0 16,4 9-1-16,-7 6 1 16,0 9-1-16,-3 7 0 15,-6 8 0-15,-12 1 0 16,-6 9-1-16,-10 9 1 16,-3-3-1-16,-12 6 1 15,-12 0-1-15,3-9 1 16,0-6-1-16,-7-10 1 15,4-9 0-15,3-8 0 16,9-17-1-16,12-11 1 16,22-25-1-16,18-3 1 15,16-9-1-15,15-4 1 16,6-11-1-16,-3 5 0 16,-3 4 0-16,0 24 0 15,-4 6 0-15,-8 25 0 0,-6 18 0 16,-13 16 0-16,-6 14 0 15,-22 7 0-15,-14 13 0 16,-10-1 1-16,-13 0-1 16,1-2 1-16,-9-4-1 15,11-16 1-15,-5-8 0 16,9-13 0-16,6-15-1 16,12-24 1-16,13-16-1 15,15-9 1-15,18-9-1 16,16-16 0-16,18-15 0 15,12-15 1-15,25-16-1 16,-9 34 0-16,-6 19 0 0,-7 30 0 16,-8 28 0-16,-32 24 0 15,-24 25 0-15,-12 15 0 16,-16 22 0-16,-24 24 0 16,-12 22 0-16,-19-7 0 15,-13 1 0-15,26 3 0 16,11-1 0-16,38-30 0 15,24-15 0-15,28-37 1 16,27-37-1-16,10-22 0 16,18-30-2-16,0-16 1 15,12-11-22-15,-27 5 1 16,-1 0-100-16</inkml:trace>
  <inkml:trace contextRef="#ctx0" brushRef="#br0" timeOffset="5688">8015 6963 158 0,'3'10'0'16,"0"5"1"-16,-6-9 1 15,0-3 2-15,-13 19 1 16,-5 5-2-16,-1 29 1 0,1 17-2 15,-4 19 0-15,-5 15-1 16,-16 41 1-16,-7 30-1 16,1-10 1-16,6 13-1 15,9-34 0-15,6-30-10 16,16-31 0-16,-6 0-114 16</inkml:trace>
  <inkml:trace contextRef="#ctx0" brushRef="#br0" timeOffset="6469">7142 7730 138 0,'13'6'0'0,"11"-3"0"16,-12 1 0-16,-2-1 1 0,11-6 0 15,10-4 0-15,24-5 0 16,25-3 0-16,28-16 0 15,14-9 0-15,44-30 0 16,31-28-1-16,3-19 1 16,2-18-1-16,-36 0 1 15,-21-9-1-15,-41-12 1 16,-36-10-1-16,-22 28 1 16,-31 21 3-16,0 38 0 15,-21 33 0-15,-3 21 1 16,-6 28-2-16,-13 37 0 15,-3 40-2-15,-5 39 1 0,-11 50-1 16,4 18 1-16,-3 16 0 16,-9 2 0-16,-9 10-1 15,-1 6 1-15,-12 9-1 16,19-43 1-16,9-25-1 16,18-42 0-16,16-31 0 15,15-31 0-15,12-21 0 16,19-34 0-16,12-34 0 15,18-24 0-15,7-25-1 16,8-21 1-16,7-22-1 16,-9 16 1-16,3 9-1 15,-31 30 1-15,-15 32-1 0,6 8 0 16,-13 13 0-16,-2 9 0 16,-7 9 0-16,7 15 0 15,-7 10 0-15,-6 15 0 16,-3 18 0-16,3 0 0 15,4 13 0-15,5-10 0 16,4-5 0-16,11-13 0 16,7-16 0-16,16-8 0 15,11-19 0-15,4-19 0 16,9-17 0-16,-10-19 0 16,-5-19 0-16,-7-6 1 15,-15-12-1-15,-9 16 1 16,-9 5-1-16,-7 10 0 0,-2 6 0 15,-10 9 0-15,-3 12 0 16,-3 10 0-16,-6 12 0 16,-4 18 0-16,-5 18 0 15,3 16 0-15,-4 19 0 16,4 11 0-16,6 16 0 16,-3-15 0-16,9 3-13 15,0-19 1-15,0-6-114 16</inkml:trace>
  <inkml:trace contextRef="#ctx0" brushRef="#br0" timeOffset="6631">9674 6786 141 0,'9'18'0'16,"15"13"0"-16,-21-19 1 15,-9-6-1-15,6 9 0 16,6 1 0-16,19 11 0 15,-3 4-103-15</inkml:trace>
  <inkml:trace contextRef="#ctx0" brushRef="#br0" timeOffset="6861">10580 7506 176 0,'-9'7'0'0,"-4"5"1"15,-2-9 1-15,-4-9 1 16,-17 9 0-16,-10 3-1 16,-19 22 0-16,-12 11-1 15,0 26 1-15,4 15-1 16,11 18 0-16,10 12 0 16,27 10 0-16,35 21-1 15,42-46 1-15,40-12-11 16,28-56 1-16,-6 4-119 15</inkml:trace>
  <inkml:trace contextRef="#ctx0" brushRef="#br0" timeOffset="7087">11385 6641 176 0,'-7'13'0'0,"-14"2"1"0,12 13 1 15,3 5 0-15,6 16 0 16,6 19-1-16,-6 27 1 16,6 34 0-16,-12 30 0 15,-3 28-1-15,-13-9 1 16,-12 0-2-16,4-28 0 16,-1-15-20-16,9-46 1 15,4 0-88-15</inkml:trace>
  <inkml:trace contextRef="#ctx0" brushRef="#br0" timeOffset="7417">12254 7209 192 0,'-9'9'0'0,"-10"13"2"16,-8-7 0-16,-10 6 0 15,-6 10 1-15,-3 6-1 16,-22 15 0-16,-18 0-1 15,-9 6 0-15,-16 4 0 16,-15 21 0-16,-15 18-1 16,27-12 1-16,10 0-1 15,36-7 1-15,28-2-1 16,22-25 1-16,30-21-1 16,10-3 1-16,24-7-1 0,3-5 1 15,19-4-1-15,2-6 1 16,7-9-1-16,0 0 1 15,6 0-1-15,-6-3 0 16,-4-3-4-16,-5-9 1 16,-7-1-26-16,-8 1 0 15,-1 3-74-15</inkml:trace>
  <inkml:trace contextRef="#ctx0" brushRef="#br0" timeOffset="126610.27">9947 608 117 0,'-46'-6'0'0,"-49"-24"0"15,-13-1 0-15,-27-3 0 0,-31-3 0 16,-24-2 0-16,2-4 0 16,-2 3 0-16,-4 3 0 15,-2-6 0-15,11 0 0 16,13-3 0-16,-15 3 1 15,-10 6-1-15,19 13 1 16,9-1-1-16,-18 4 1 16,-4 2-1-16,19 10 1 15,0 9-1-15,-3 6 1 16,-6 16-1-16,15 15 1 16,0 9-1-16,10 12 1 0,14 9-1 15,-11 1 0-15,2 12 0 16,7 5 0-16,9 4 0 15,-10 43 0-15,10 31 0 16,-25-13 0-16,-9 4 0 16,22 17 0-16,12 13 0 15,-13 0 0-15,4 3 0 16,6 22 0-16,-4 12 0 16,16-13 0-16,16-5 0 15,5 24 0-15,7 6 0 16,-6-12 1-16,-4 0-1 15,19 9 1-15,6 15-1 16,6-9 0-16,19-3 0 16,12-12 1-16,15-6-1 0,10 15 0 15,8 9 0-15,4-18 1 16,6-22-1-16,6 31 1 16,9 3-1-16,13-24 0 15,12-19 0-15,12 15 0 16,16 4 0-16,21-28 0 15,15-12 0-15,0 2 1 16,4 4-1-16,-1-3 1 16,-6 0-1-16,22-10 1 15,15-11-1-15,1 8 1 16,8 7-1-16,0-31 0 0,1-13 0 16,18-2 1-1,15-7-1-15,-15 29 1 0,-10 11-1 16,25-27 1-1,10-13-1-15,-13 4 1 0,-3-4-1 16,9-2 0-16,16-13 0 16,-13 21 1-16,0 7-1 15,13-25 1-15,-1-12-1 16,7-6 1-16,-3-12-1 16,15-7 1-16,3-9-1 15,-6-3 1-15,-9-6-1 16,24 3 1-16,7 13-1 15,-13-32 1-15,-6-20-1 16,12 11 1-16,7-2-1 0,2-1 0 16,7-3 0-16,-13 1 1 15,-3-4-1-15,13-3 0 16,-3 0 0-16,-13-12 1 16,-6-12-1-16,15-4 0 15,4-8 0-15,-13-16 0 16,-18-9 0-16,18 0 1 15,10 6-1-15,-13-16 1 16,-6-8-1-16,3-10 0 16,-3-3 0-16,-6-21 1 15,-3-16-1-15,3-12 1 16,-10-15-1-16,-8 6 1 16,-13 0-1-16,0-9 0 0,-3-7 0 15,-18-5 1-15,-13-1-1 16,-2-15 1-16,-4-9-1 15,-3 3 0-15,-6-6 0 16,-15-12 0-16,-13-13 0 16,-15 13 0-16,-12 8 0 15,-19-11 0-15,-12-16 0 16,-12 19 0-16,-10 8 0 16,-12-20 0-16,-12-1 0 15,-15 16 0-15,-13 15 0 16,-3-13 0-16,-2-8 0 15,-14 21 0-15,-11 9 0 16,-16 0 0-16,-21 3 0 16,-13 1 0-16,-12-1 0 0,10 25 0 15,-7 9 0-15,-6-13 0 16,-9-5 0-16,-13 18 0 16,-11 9 0-16,8 9 0 15,10 4 0-15,-22-13 0 16,-3-3 0-16,0-3 0 15,0 9 0-15,-15 7 0 16,-9 18 0-16,12-19 0 16,9-12 0-16,3 3 0 15,3-3 0-15,-12 16 0 16,0 12 0-16,3-4 0 16,12 4 0-16,-12-6 0 15,-3-13 0-15,12 16 0 0,12-4 0 16,7 16 0-16,6 6 0 15,-13 6 0-15,-8-3 0 16,8-6 0-16,1-9 0 16,-1 9 0-16,1-3 0 15,-1 12 0-15,0 16 0 16,16 8 0-16,12 7 0 16,-24 9 0-16,-13 13 0 15,7 2 0-15,-4 13-9 16,-40 27 1-16,1 3-89 15</inkml:trace>
  <inkml:trace contextRef="#ctx0" brushRef="#br0" timeOffset="127512.27">0 5571 109 0,'0'0'0'0,"25"68"0"16,-4-38 0-16,7-2 0 16,24-19 1-16,25-12 0 15,21-25 1-15,25-24 1 16,40-21 0-16,24-26 1 15,10-11 1-15,18-22-1 16,-15-9 0-16,-4-9-2 16,1 18 1-16,-1 12-2 15,-27 16 1-15,-15 15-1 0,-31 15 1 16,-31 7-2-16,-27 18 1 16,-32 18-1-16,-11 13 1 15,-16 12-1-15,-6 0 1 16,-15 6-2-16,-13 0 1 15,-9 9-20-15,-12 3 0 16,0 3-53-16</inkml:trace>
  <inkml:trace contextRef="#ctx0" brushRef="#br0" timeOffset="127872.27">1634 4071 133 0,'10'9'0'0,"5"7"0"16,7-22 0-16,8-10 0 16,22 7 0-16,10-3 1 15,21 3 0-15,21-7-1 16,4 1 1-16,12 0 0 16,-1-7 0-16,10 1 1 15,7-4 0 1,14-2 0-16,-30 11 0 0,-6 4 0 15,-44 9 0-15,-27-6-1 16,-6 12 1-16,-12 9-1 16,-10 3 1-16,-9 1-1 15,-6 5 1-15,-12 10-1 16,-7 12 1-16,-2 12 0 0,-25 12 0 16,-19 19-1-16,-33 34 1 15,-25 30-1-15,-21 47 0 16,-16 42-41-16,-58 43 1 15,0 6-17-15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7T13:12:12.113"/>
    </inkml:context>
    <inkml:brush xml:id="br0">
      <inkml:brushProperty name="width" value="0.2" units="cm"/>
      <inkml:brushProperty name="height" value="0.4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7 336 51 0,'0'0'0'0,"-12"-4"0"16,9-2 1-16,3 0 0 16,0 0 1-16,0-3-1 15,0-3 1-15,6-1 0 16,3 1 1-16,1 3-2 15,5-6 1-15,6 5-1 16,1 4 0-16,9 6 0 16,-1 0 1-16,7 0 1 15,0 3 0-15,12 3-1 0,-6-6 1 16,3 0-1-16,-3 0 0 16,3-3 0-16,0 0 0 15,-3-3-1-15,4-3 1 16,-8 0-1-16,8 6 1 15,2 0-1-15,3-4 0 16,3-2 0-16,-3-3 0 16,10-3 0-16,-4 2 0 15,4 4 0-15,-7 0 0 16,-6 3-1-16,-3-3 1 16,-9-4-1-16,0 4 1 15,3 0-1-15,-9 0 1 16,-1 3-1-16,-2-4 1 15,-10-2-1-15,4 3 0 0,6 3 0 16,-10 6 1-16,3 3-1 16,1 0 0-16,-1 0 0 15,1-3 0-15,3-6 0 16,5 3 0-16,7 3 0 16,-6-6 0-16,0 6 0 15,-7 0 0-15,-2 0 0 16,5 0 0-16,-2 0 0 15,12 0 0-15,0-3 0 16,-7 0 1-16,-8-1-1 16,2 1 1-16,-2 0-1 15,-1 3 0-15,-2 0 0 16,2 0 1-16,-5 3-1 16,5 4 0-16,-5 5 0 0,-1-3 0 15,6 3 0-15,-5 1 0 16,-1 5 0-16,0-9 0 15,1 3 0-15,-1 4 0 16,-3-1 0-16,1 0 0 16,2 7 0-16,-3 2 0 15,4 7 0-15,-1-6 0 16,1-1 0-16,5-5 0 16,4-1 0-16,-4 7 0 15,4 2 0-15,-4-8 0 16,1 2 0-16,2 0 0 15,4-2 0-15,-4-4 0 0,7-3 0 16,-3-2 0 0,-4-1 0-16,7-3 0 0,0-3 0 15,0 3 0-15,-4 3 0 16,-2-6 0-16,2-3 0 16,-5-6 1-16,9 0-1 15,-1-3 1-15,-2 3-1 16,0-3 0-16,-1-1 0 15,1 4 0-15,-3-3 0 16,5 9 0-16,-5 3 0 16,2-9 0-16,4-6 0 15,0 0 0-15,0-1 0 0,12-2 1 16,3 3-1-16,-3-1 1 16,3 4-1-16,0 6 1 15,3-3-1-15,-15 6 0 16,-3 0 0-16,-1 6 1 15,7-6-1-15,-3 0 1 16,0 0-1-16,-4 0 1 16,7 3-1-16,-12-3 1 15,-1 0-1-15,-2 0 1 16,-1 0-1-16,-5-3 1 16,-1 3-1-16,-3-12 1 15,1 0-1-15,-1 2 1 16,-3-2-1-16,4 6 1 15,2 6-1-15,-9 0 0 16,3-9 1-16,-3 3 0 0,-3 0 0 16,4-1 1-16,-7 4-1 15,0 3 1-15,0-6-1 16,0 6 1-16,0 0-1 16,0 0 0-16,-7 0 0 15,7 0 0-15,-9 0-1 16,3 0 1-16,0-6-1 15,3 6 0-15,-6-3 0 16,9 3 1-16,-6-6-1 16,6 6 1-16,0-6-1 15,0 6 1-15,0 0-1 16,0 0 1-16,-13-3-1 16,10 0 0-16,-3-4 0 15,6 7 0-15,-6-9 0 0,6 9 0 16,0 0 0-16,0 0 1 15,0 0-1-15,0 0 0 16,-6 0 0-16,6 0 0 16,0-6 0-16,0 6 0 15,0 9 0-15,3-3 0 16,0 1 0-16,-3-7 0 16,6 6 0-16,-6-6 0 15,9-3 0-15,-3 3 0 16,4 3 0-16,2 3 0 15,3 9 0-15,1-12 0 16,-7 3 0-16,9 10 0 0,7 2 0 16,-7-9 0-16,10-3 0 15,-7 4 0-15,-5 2 0 16,5-3 0-16,4-3 0 16,-4 0 0-16,-5-3 0 15,2 1 0-15,4-4 0 16,5 0 0-16,7 0 0 15,-6-4 0-15,-4 1 0 16,4 0 0-16,-3 0 0 16,-4 6 0-16,-6 0 0 15,1-3 0-15,-1-6 0 16,0 3 0-16,-2 3 0 16,2-3 0-16,-6-6 0 0,4 6 0 15,2 0 0-15,-3-3 0 16,1 0 0-16,-7-4 0 15,-3-5 0-15,0 3 0 16,0-4 0-16,3 7 0 16,-3-3 0-16,0 9 0 15,-3-6 0-15,0 3 0 16,0 2 0-16,0 4 0 16,0-9 0-16,0 9 0 15,-3-9 0-15,3 9 0 16,0 0 0-16,0 0 0 15,0 0 0-15,0 0 0 16,0 0 0-16,0 0 0 16,0 6 0-16,0-6 0 15,0 0 0-15,0 0 0 0,3-6 0 16,0-3 0-16,3 3 0 16,-6 0 0-16,0-1 0 15,0 7 0-15,0 0 0 16,0 0 0-16,0-6 0 15,3 3 0-15,1-6 0 16,-1 3 0-16,3 0 0 16,-6 6 0-16,0-6 0 15,0 6 0-15,0 0 0 16,0 0 0-16,0-6 0 16,0 6 0-16,0 0 0 15,0 0 0-15,0 0 0 0,0 0 0 16,0 0 0-16,0 0 0 15,6 6 0-15,-6-6 0 16,9 12 0-16,-9-12 0 16,0 0 0-16,0 0 0 15,3 0 0-15,-3 0 0 16,6 6 0-16,-6-6 0 16,-3 9 0-16,3-9 0 15,3 3 0-15,-3-3 0 16,6 0 0-16,-6 0 0 15,-6-3 0-15,6 3 0 16,0 0 0-16,0 0 0 16,0 0 0-16,0 0 0 0,6 9 0 15,-6-9 0-15,7 4 0 16,-7-4 0-16,0 0 0 16,0 0 0-16,0 0 0 15,0 9 0-15,0 9 0 16,0-3 0-16,3-2 0 15,0 8 0-15,6-2 0 16,-6 2 0-16,3-3 0 16,0 1 0-16,0-1 0 15,4 1 0-15,-7 2 0 16,9-6 0-16,-6-2 0 16,10 2 0-16,5-6 0 15,-2 4 0-15,2 2 0 0,4 3 0 16,5 1 0-16,-8-4 0 15,-1-9 0-15,4 0 0 16,6-3 0-16,-4 3 0 16,4-2 0-16,-3 8 0 15,-1-3 0-15,1-3 0 16,0-6 0-16,-4 3 0 16,-2 3 0-16,-1-6 0 15,4-3 0-15,-1-3 0 16,4 0 0-16,-7 6 0 15,4 6 0-15,-3-6 0 16,-1 0 0-16,-3-6 0 16,-2-3 0-16,2 9 0 15,1 0 0-15,-4-6 0 0,0 0 0 16,7 6 0-16,-1 3 0 16,-2 0 0-16,2 3 0 15,1-6 0-15,2-6 0 16,-2 6 0-16,2 0 0 15,4 6 0-15,0 0 0 16,-1-3 0-16,7-3 0 16,-9 6 0-16,2 3 0 15,-2 1 0-15,-3 2 0 16,8-3 0-16,-2-3 0 16,0 3 0-16,-1-2 0 15,1-1 0-15,3 0 0 16,-7 0 0-16,1 3 0 0,2-6 0 15,-5 0 0 1,2 0 0-16,-2 0 0 0,-1 0 0 16,4 1 0-16,-10-1 0 15,1-3 0-15,-1 3 0 16,7-3 0-16,-4 0 0 16,7 0 0-16,2 0 0 15,4-3 0-15,3 0 0 16,-4-1 0-16,-8 1 0 15,-1-3 0-15,4 3 0 16,0 0 0-16,2 3 0 16,4 0 0-16,-10 0 0 15,4 0 0-15,0-6 0 0,-4 3 0 16,10 0 0-16,12 0 0 16,-19 3 0-16,-2 0 0 15,-1 0 0-15,-5 0 0 16,2 3 0-16,4-3 0 15,5 6 0-15,-5 0 0 16,2-6 0-16,1-6 0 16,-3 6 0-16,-1 6 0 15,-3-12 0-15,1 3 0 16,2-3 0-16,4 0 0 16,0 0 0-16,5 2 0 15,-2 1 0-15,-7-3 0 0,10 3 0 16,-6 0 0-16,-1-3 0 15,1-9 0-15,-1 2 0 16,-5 4 0-16,9-3 0 16,-1 3 0-16,1 3 0 15,-1-1 0-15,-5 7 0 16,-1 3 0-16,4-3 0 16,-10 0 0-16,7 0 0 15,2-3 0-15,-2 3 0 16,-7 0 0-16,-2 3 0 15,-4 1 0-15,0-4 0 16,3-7 0-16,-2 4 0 16,-7 3 0-16,-3 0 1 15,6-6-1-15,-6 0 1 0,0 3-1 16,0-6 1 0,0 6-1-16,0 3 1 0,0-6-1 15,0 6 0-15,0 0-1 16,6 3 1-16,0 0-109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3:13:18.00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2901 353 97 0,'-12'12'0'0,"-7"3"0"0,4-15 0 15,3-15 0-15,-1-1 0 16,1 1 0-16,-19 3 1 15,-8-10-1-15,-17 13 1 16,-8-6 0-16,-19 9 0 16,-12 6 0-16,-13 9 1 15,-9 9-1-15,4 13 1 16,-1 9-1-16,-24 40 1 16,-13 24-1-16,1-6 0 0,-7 12 0 15,22 1 0 1,12-1-1-16,12 22 1 0,16 25-1 15,-9 2 1-15,-1 16-1 16,-2 12 1-16,5 19 0 16,10 8 0-16,6 16 0 15,9 16 0-15,10 14-1 16,8-8 1-16,7-7 1 16,15 1 0-16,13-16-1 15,5 15 1-15,13 6 0 16,12-14 0-16,13-17-1 15,5 26 1-15,1 8-1 16,9-8 1-16,6-4-1 0,-10-6 1 16,7-6-2-16,6-6 1 15,13 0 0-15,2-31 0 16,10-18 0-16,5-9 0 16,4-22 0-16,3 18 0 15,0 4-1-15,6-31 1 16,3-22 0-16,12-5 0 15,7-10-1-15,8 0 1 16,14 0-1-16,-8-12 1 16,4-6 0-16,-3-31 1 15,3-21-1-15,12-4 0 16,13-2-1-16,-13-10 1 16,-12-6 0-16,12-28 0 0,4-20 0 15,8-8 0-15,7-2-1 16,-16 0 1-16,-9-3 0 15,10-12 0-15,2-7-1 16,0 0 1-16,4 1-1 16,-25-29 1-16,-13-5-1 15,19-13 1-15,9-8-1 16,-9 11 1-16,-6 4-1 16,-15-13 0-16,-16-6 0 15,-9 0 1-15,-12-9-1 16,12 6 0-16,-1 9 0 15,5-6 0-15,5-9 0 16,-6-9 0-16,0-12 0 0,-19 14 0 16,-8 7 0-16,-16-12 0 15,-10-7 0-15,-5 13 0 16,-13 0 0-16,1 0 0 16,-4-1 0-16,-3-8 0 15,-6-3 0-15,-6 11 1 16,-6 1-1-16,3-9 0 15,0-7 0-15,-10 1 0 16,-5 5 0-16,-7 7 0 16,-9 9 0-16,-6-6 0 15,-6-7 0-15,-9 13 0 16,-10 6 0-16,1 3 0 16,-7 13 0-16,13-13 0 15,5-9 0-15,-2 12 0 16,0-3 0-16,11 34 0 0,11 9 0 15,-14-6 0-15,-5 0 0 16,-22-28 0-16,-12-15 0 16,28 43 0-16,2 24 0 15,4-2 0-15,6 15 0 16,-6-16 0-16,-1-9 0 16,1 0 0-16,3-3 0 15,6 10 0-15,3 2 0 16,-9 7 0-16,-4-1 0 15,-5 13 0-15,-7 9 0 16,4 3 0-16,5 9 0 0,-11-2 0 16,-4-1 0-16,16 9 0 15,5 4 0-15,-8-4 0 16,0-3 0-16,8 10 0 16,7-1 0-16,-24 7 0 15,-13 0-1-15,9-1 1 16,3 10 0-16,-9 0 0 15,-6 3 0-15,16-3 0 16,2 6 0-16,4 6 0 16,2-3 0-16,-2 9 0 15,-4 4-1-15,-2 5 1 16,-7 1-1-16,3 8 1 16,3 1 0-16,-2 6 0 15,-4 0-1-15,6-1 1 0,7 7 0 16,2 3 0-1,4 6-1-15,3 16 1 0,5 6-1 16,-5-1 1-16,-3 10 0 16,-1 0 0-16,1 3-1 15,-6 12 1-15,-7 6 0 16,12 13 0-16,7 8 0 16,3-2 0-16,3 0 0 15,9-10 0-15,6-8 0 16,4 11 0-16,5-5 0 15,4 11 0-15,3 10 0 16,-4-9 0-16,4-4-1 16,-4 7 1-16,4 3 0 15,0 3 0-15,2 9 0 0,4-15 0 16,0-1 0-16,3-11 0 16,3-4 0-16,0 10 0 15,3 12 0-15,-7-6 0 16,4-1 0-16,-3-5 0 15,-9-16 0-15,6 22 0 16,2 0 0-16,4-1 0 16,6 1 0-16,1-6 0 15,2-10 0-15,0 13 0 16,-6 3 0-16,3 6 0 16,3 6 0-16,-6-13 0 15,0-8 0-15,0 6 0 16,0-4-1-16,9 16 1 0,4 6-1 15,5-15 1-15,10-9-1 16,-4-10 1-16,4 0-1 16,0 7 1-16,2 5 0 15,10 1 0-15,6 3-1 16,6-10 1-16,10-2-1 16,15-1 1-16,15-6 0 15,-12 0 0-15,0-2 0 16,-1-4 0-16,-2-15 0 15,6-10 0-15,6-11-1 16,10-7 1-16,8-12-1 16,10-19 1-16,6-18-1 0,-3 4 1 15,2-17-1-15,4 1 1 16,3-6 0-16,0-12 0 16,3-10 0-16,-12-3 0 15,-9-6 0-15,12-18 0 16,6-13 0-16,6-15 0 15,6-12 0-15,-18 3 0 16,-3-16 0-16,-16 10 0 16,-5 3 0-16,20-19 0 15,10-15 0-15,-12 3 0 16,-6-3 0-16,-13 10 0 16,-6 5 0-16,3-24 0 15,-2-13 0-15,-1 13 0 16,3 0 0-16,-9-6 0 0,-3-7 0 15,-22-5 0-15,-11-4 0 16,-4 13 0-16,-6-3 0 16,-16-7 0-16,-15-15 0 15,1 16 0-15,-7 5 0 16,-9-12 0-16,-7-2 0 16,-11 2 0-16,-10-3 0 15,0 16 0-15,-3 5 0 16,-21-11 0-16,-7-7 0 15,-8 13 0-15,-10 6 0 16,9-19 0-16,0-3 0 16,4 10 1-16,-1-4-1 15,0 6 1-15,-2 10-1 0,-10-19 0 16,-10-2 0-16,1 14 0 16,-6 4 0-16,3-10 0 15,0-2-1-15,-1 8 1 16,1 4 0-16,-28 24 0 15,-21 10-7-15,-4 2 0 16,1-3-94-16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03:40:21.2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69 0 112 0,'-3'12'0'15,"-2"5"0"-15,-4 3 0 16,3 3 0-16,-5 6 0 16,2 2 0-16,-5 1 0 15,5-1 0-15,-2 4 0 16,8 8 0-16,3 5 0 16,8 15 0-16,-8 12 0 15,6 8 0-15,3 3 1 16,-3 9 0-16,2-6 0 15,4 5 0-15,11 35 1 0,11 17-1 16,-5-5 1-16,5 8-1 16,-5-8 0-16,3-4 0 15,-7 9 0-15,-4 12 0 16,1-6 0-16,-1 3-1 16,-1 11 1-16,-6 15-1 15,-5-9 1-15,2-6-1 16,1 20 1-16,-1 9-1 15,-5-14 1-15,2-9-1 16,-8 17 1-16,6 3-1 16,-12 0 1-16,6-2-1 15,-8 10 1-15,2 10-1 16,-2-13 1-16,-4 1 0 0,3 6 0 16,-5 5 0-16,3 3 0 15,8 3-1-15,-9 0 1 16,4 6-1-16,8 0 1 15,0 5-1-15,5-2 1 16,-5 0-1-16,0-1 1 16,0 7-1-16,3-4 1 15,12 3-1-15,-1-8 0 16,6 3 0-16,0 0 0 16,0 2 0-16,-5-17 1 15,2-8-1-15,-3 5 1 16,-2-2-1-16,2-18 0 15,-5-11 0-15,2 6 1 0,-8-3 0 16,8-18 0-16,4-11-1 16,-1-5 1-16,6-10 0 15,-2 1 0-15,2 0-1 16,0-23 1-16,0-18-1 16,-6-16 1-16,1-15-1 15,-1-14 0-15,-8-15-9 16,-6-14 0-16,0 0-87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03:40:24.3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73 0,'0'0'0'16,"0"0"0"-16,0 0 0 0,0 0-1 16,0 0 1-16,0 0-1 15,0 0 1-15,0 0-1 16,0 0 1-16,0 0 0 16,0 0 0-16,34 12 0 15,-5 2 1-15,8 0 2 16,9 4 0-16,6 2 1 15,5 6 1-15,4-4-2 16,10 4 0-16,7-6-2 16,14 9 1-16,20 5-1 15,31 1 1-15,33 2-1 16,-7 0 1-16,12 1-1 0,11-10 0 16,4-2 0-16,10-3 0 15,13-6 1-15,-7 0 0 16,6-2-1-16,12-4 1 15,11 4-1-15,6-7 0 16,14 4 0-16,-5 2 0 16,8 0-1-16,12 1 1 15,14-7-1-15,-3-2 1 16,6 0-1-16,14-1 1 16,18-2 0-16,-27 3 0 15,-2-6 0-15,6 6 0 16,5-6 0-16,14 6 0 15,15 2 0-15,3-8 0 16,6 0-1-16,-1-6 1 0,10 1-1 16,-1 2 1-1,0 3-1-15,0-6 1 0,-2-3-1 16,-4 4 1-16,-2-7-1 16,-1 4 0-16,-5-1 0 15,11 3 1-15,4-8-1 16,-7 8 0-16,-2 3 0 15,-12 0 1-15,-9 1-1 16,6-4 0-16,1-3 0 16,-1 4 1-16,-3-10-1 15,-2 15 0-15,-1 0 0 16,4-6 1-16,2 4-1 16,3 2 1-16,3 2-1 15,-6 4 0-15,-3-6 0 0,-2 0 1 16,-1 0-1-16,-13 0 0 15,-7 0 0-15,-3 0 1 16,-11 0-1-16,9 0 1 16,0-8-1-16,14 8 0 15,8 0 0-15,-16-3 1 16,-7 0-1-16,-19-3 0 16,-23-2 0-16,-1 2 1 15,-8 0-1-15,6-3 0 16,2 4 0-16,-19-10 0 15,-9 4 0-15,2 2 0 16,-2 1 0-16,-9-4 1 0,-8-5-1 16,-12 6 0-1,-8-4 0-15,-21 1 0 16,-14-6 0-16,-8 0 1 0,-10 5-1 16,-16 10 0-16,-12 2 0 15,-17 6 0-15,-12 8 0 16,-2 4 0-16,-9 10 0 15,0 4 0-15,-6 0 0 16,-6 5 0-16,-2 3 0 16,-9 9 0-16,-6 9 0 15,0 2 0-15,1-2 0 16,-13-4 0-16,-5 9 0 16,3 29 0-16,3 29 0 15,-6 2 0-15,-6 9 0 0,-3 3 0 16,-2 3 0-16,-1 17 0 15,1 8 0-15,-4-2 1 16,1-6-1-16,0 17 0 16,-4 15 0-16,4-15 1 15,0-3-1-15,-1 15 1 16,-2 11-1-16,-3-6 1 16,0-11-1-16,-6 20 1 15,-3 6-1-15,3-12 1 16,0-6-1-16,9 15 1 15,3 14-1-15,2-17 1 16,1 0-1-16,5 12 1 16,6 8-1-16,0-6 1 0,3-3-1 15,0-2 1-15,-1-3-1 16,7 5 1-16,5 6-1 16,1-2 0-16,-1-1 0 15,-3 6 1-15,-2-6-1 16,0 18 1-16,2 8-1 15,-5-17 1-15,0-6-1 16,-4-3 0-16,-2-14 0 16,-3 6 0-16,1 0 0 15,-1-12 0-15,-3 3 0 16,-3-9 0-16,1 1 0 16,-1-15 1-16,0-8-1 15,1 5 0-15,2-3 0 16,0-16 0-16,0-10 0 0,3-11 1 15,6-2-1-15,-3-1 1 16,3 6-1-16,9-20 0 16,5-15 0-16,-17-8 0 15,-12-14 0-15,4-6 0 16,-4-11 0-16,3-4 1 16,1-2-1-16,-9-6 0 15,-4-3 0-15,-2-6 0 16,-2-8 0-16,-7 0 0 15,-5 0 0-15,-4-9 0 16,1-3 0-16,-20-2 0 16,-15-1 0-16,-8-2 0 15,-9-3-1-15,-12 5 1 0,-10-2-1 16,-21-4 1-16,-21-2-1 16,-33-6 1-16,-29-2-1 15,-9 8 1-15,-14 5 0 16,-6-2 0-16,-12 3 0 15,-2 5 0-15,-6-6 0 16,-12 4 0-16,-8 2 0 16,-23-2 0-16,-18-1 0 15,-8-2 0-15,-11-1 0 16,-3 1 0-16,-9-3 0 16,-3 8 0-16,-6 3 0 15,-5-2 0-15,-9-1 0 16,-12-3 0-16,-8-2 0 15,9 0 0-15,0-4 0 0,-24 7 0 16,-19 2 0-16,8 3 0 16,-3 6 0-16,15-6 0 15,11 1 0-15,-15 5 0 16,-2 5 0-16,9-19 0 16,2-9 0-16,3 6 0 15,6 2-1-15,-6 9 1 16,1 3-1-16,2-11 1 15,-6-9 0-15,6 12 0 16,3 5 0-16,-3-6 0 16,3-2-1-16,6 2 1 15,5-8-1-15,4 0 1 16,5 0-1-16,-3 6 1 0,-3 2-1 16,12-11 1-16,8-6 0 15,1 1 0-15,5-1-1 16,43-3 1-16,32-2-1 15,-37-6 1-15,-18-4 0 16,12-4 0-16,-1-4 0 16,10 6 0-16,5 0 0 15,11-8 0-15,15-4 0 16,15 6 0-16,16 7 0 16,-2-10 0-16,-6 0 0 15,37 7 0-15,23-1 0 16,-31-3 0-16,-6-5 0 15,23 2 0-15,22 1 0 0,-13-7 0 16,5-2 0-16,20-3 0 16,18-3 0-16,0 12 0 15,8 2 0-15,8 7 0 16,7-1 0-16,17 6 0 16,11 3 0-16,9 2 0 15,14 7 0-15,9-4 0 16,8 1 0-16,-2 2 0 15,-6 3 0-15,5 4 0 16,-5 4 0-16,6 4 0 16,-7 3 0-16,16 2 0 15,5 1 0-15,0 2 0 16,8 0 0-16,3-2 0 0,4-4 0 16,-4 7 0-1,1 8 0-15,-1 0 0 16,0 5 0-16,4 4 0 0,5 2 0 15,-12 1 0-15,7-4 0 16,-7-2 0-16,1-3 0 16,2 2 0-16,0 4 0 15,1 2 0-15,-4-5 0 16,1 0 0-16,-9-1 0 16,8-5 0-16,-2 0-1 15,11-11 0-15,3 2-106 16</inkml:trace>
  <inkml:trace contextRef="#ctx0" brushRef="#br0" timeOffset="947">7423 4421 119 0,'8'9'0'15,"10"5"0"-15,-7-2 0 16,3 11 0-16,-2 2 0 16,-4 13 0-16,7 5 0 15,2 17 0-15,-3-3 0 0,1 9 0 16,-7 12 0-16,-2-1 0 15,-3 6 0-15,-6 6 0 16,-3 43 1-16,-2 28 0 16,2-8 0-16,-3-5 0 15,-11 10 1-15,-6 7-1 16,4-1 1-16,-4-2-1 16,6-6 1-16,5-3-1 15,1-1 1-15,2 1-1 16,7-2 1-16,5-1-1 15,-20 17 0-15,-9 9 0 16,3-3 0-16,3 3 0 0,0-12 0 16,3-11 0-16,-6 3 0 15,3-3 0-15,-3-12 0 16,9-11 0-16,-3-2 0 16,6-4 0-16,-12-11 0 15,0-6-1-15,9-17 1 16,8-15-1-16,-2-11 1 15,8-5-1-15,-12-18 1 16,-8-12-1-16,12-10 0 16,2-10-9-16,3-5 0 15,1 0-87-15</inkml:trace>
  <inkml:trace contextRef="#ctx0" brushRef="#br0" timeOffset="2957">7463 4504 84 0,'17'3'0'0,"9"3"0"16,11 0 1-16,12-3 0 16,-6 2 1-16,12-2-1 15,2 3 1-15,12 0-1 16,11-6 1-16,12 5-1 15,17-10 1-15,18-1 0 16,42-3 0-16,32-14-1 16,9 6 1-16,14 0 0 0,6-3 0 15,8 0-1-15,0 0 1 16,9-9 0-16,9-2 0 16,11-4-2-16,9-2 1 15,11-9-1-15,0 0 1 16,6-5-1-16,-3-1 1 15,3-8 0-15,-6 5 0 16,0 4-1-16,-9 2 1 16,-2 6 0-16,-15 3 0 15,-8 5 0-15,-6 4 0 16,0 5 0-16,9 0 0 16,2-5-1-16,-11-1 1 15,-9 1-1-15,-2-4 1 16,-4-2 0-16,-2 8 0 0,-3 12 0 15,-17-6 0-15,-4 0-1 16,18-3 1-16,12-2-1 16,-21-1 1-16,-11 9-1 15,0-12 1-15,3 1-1 16,-15 11 1-16,-5 0-1 16,8 0 0-16,6 5 0 15,-23 1 0-15,-6 3 0 16,6 2 1-16,0 0-1 15,-20 4 1-15,-14-7-1 16,-3 9 1-16,-9-2-1 16,-3 5 1-16,-3 0-1 15,-19 5 1-15,-13-2-1 16,-13 9 0-16,-12 2 0 0,0 6 0 16,-6 9 0-16,-3 11 0 15,-11 14 0-15,5 4 0 16,-2 10 0-16,-9 1 0 15,-3 9 0-15,-5-4 0 16,-6 7 0-16,2 19 1 16,1 12-1-16,-6 8 1 15,-1 12-1-15,-5-3 0 16,1 3 0-16,-10 20 1 16,-5 3-1-16,0-6 0 15,-12 0 0-15,6 17 0 0,-3 12 0 16,-3-15 0-1,-5-8 0-15,-1 0 1 0,-2-3-1 16,2 8 0-16,1 7 0 16,-3-12 1-16,-1-6-1 15,4 8 1-15,-1 13-1 16,6-19 1-16,4-7-1 16,-1 5 1-16,3-3-1 15,-3-11 0-15,3-12 0 16,-3-5 1-16,3-12-1 15,3 0 1-15,0-3-1 16,0 0 1-16,-3 1-1 16,0-10 0-16,0-5 0 15,-6-12 0-15,0-11 0 16,-8-5 1-16,-6-10-1 16,2-16 1-16,-2-7-1 0,-17 7 1 15,-9-10-1-15,-11 4 0 16,-12 0 0-16,-3-3 0 15,-6-1 0-15,-19-5 0 16,-12-5 0-16,-38 16 0 16,-31 4 0-16,3-4 0 15,-6 1 0-15,-11-6 0 16,-9-3 0-16,-15-3 0 16,-8-6-2-16,0-3 1 15,3 1 1-15,-26 2 0 16,-8 3-1-16,-18-2 1 15,-17-1 0-15,-12-2 0 0,-13 5 0 16,10 3 0-16,-2-9-1 16,2 4 1-16,1-1 0 15,-12 9 0-15,-5 3 0 16,-7-6 0-16,-5 3 0 16,9-9 0-16,-4-2 0 15,15 2 0-15,9 0 0 16,11 1 0-16,12 2 0 15,-7 0 0-15,1-3 0 16,0-2 0-16,0-1 0 16,14 1 0-16,12-9 0 15,20 8 0-15,17-8 0 16,0-3 0-16,6-3 0 0,14-3 0 16,8 1 0-16,-2 2 0 15,6-6 0-15,17 3 0 16,11-2 0-16,3-4 0 15,0 1 0-15,15-1 0 16,8 4 0-16,15-4 0 16,14-2 0-16,5 0 0 15,7 2 0-15,2-2 0 16,-3-1 0-16,26 10 0 16,24-1 0-16,-7-3 0 15,12 1 0-15,6-1 0 16,5 1 0-16,0 5 0 15,1 6 0-15,8-1 0 0,8 4 0 16,1-3 0-16,5-3-3 16,9 0 1-16,0-6-45 15,15-8 1-15,-1 0 21 16</inkml:trace>
  <inkml:trace contextRef="#ctx0" brushRef="#br0" timeOffset="3469">8120 5906 116 0,'21'0'0'0,"16"0"-1"16,12 0 0-16,0 0-81 0</inkml:trace>
  <inkml:trace contextRef="#ctx0" brushRef="#br0" timeOffset="3671">9878 5339 146 0,'26'3'0'16,"11"8"0"-16,12-2 0 15,11 2-12-15,-2-2 0 16,-1 2-73-16</inkml:trace>
  <inkml:trace contextRef="#ctx0" brushRef="#br0" timeOffset="3845">11495 5043 135 0,'31'0'0'0,"24"-2"-5"16,8 2 0-16,3-6-84 0</inkml:trace>
  <inkml:trace contextRef="#ctx0" brushRef="#br0" timeOffset="4010">14952 4791 85 0,'63'0'0'16,"0"0"-60"-16</inkml:trace>
  <inkml:trace contextRef="#ctx0" brushRef="#br0" timeOffset="4237">17792 4613 119 0,'34'12'0'0,"29"-4"-2"15,32 4 1-15,34 2-9 16,-8-8 0-16,5 0 3 16,6-3 1-16,1 2-51 15</inkml:trace>
  <inkml:trace contextRef="#ctx0" brushRef="#br0" timeOffset="4630">8106 6838 141 0,'14'3'0'0,"21"6"-1"16,-3-6 0-16,13 2-29 15,7-5 0-15,3 0-18 0</inkml:trace>
  <inkml:trace contextRef="#ctx0" brushRef="#br0" timeOffset="4776">10332 6580 113 0,'66'0'0'16,"46"6"0"-16,8-3 0 15,7 3-81-15</inkml:trace>
  <inkml:trace contextRef="#ctx0" brushRef="#br0" timeOffset="4971">14593 6336 75 0,'40'-8'0'0,"-5"-1"-53"16</inkml:trace>
  <inkml:trace contextRef="#ctx0" brushRef="#br0" timeOffset="5152">17200 6124 121 0,'38'12'0'15,"25"-4"0"-15,11 10 0 16,10 5-9-16,28 11 1 15,3-5-65-15</inkml:trace>
  <inkml:trace contextRef="#ctx0" brushRef="#br0" timeOffset="5302">19555 6170 134 0,'23'9'0'16,"14"11"-1"-16,21 0 0 0,-7 0-94 16</inkml:trace>
  <inkml:trace contextRef="#ctx0" brushRef="#br0" timeOffset="5661">7957 8240 156 0,'0'0'0'0,"11"-3"-1"15,-5 9 1-15,6 8-6 16,16-11 0-16,15-3-11 15,20-3 1-15,4 3-59 16</inkml:trace>
  <inkml:trace contextRef="#ctx0" brushRef="#br0" timeOffset="5811">10510 7974 133 0,'69'-6'0'0,"48"3"0"15,12 12 0-15,24 2-1 0,16 3 1 16,21 6-21-16,5-5 0 16,-6-1-38-16</inkml:trace>
  <inkml:trace contextRef="#ctx0" brushRef="#br0" timeOffset="6004">17051 7549 109 0,'78'0'0'16,"54"3"0"-16,20 9 0 0,34 5-12 15,13 3 0-15,-1 0-45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03:40:33.906"/>
    </inkml:context>
    <inkml:brush xml:id="br0">
      <inkml:brushProperty name="width" value="0.05" units="cm"/>
      <inkml:brushProperty name="height" value="0.05" units="cm"/>
      <inkml:brushProperty name="color" value="#70AD47"/>
      <inkml:brushProperty name="fitToCurve" value="1"/>
    </inkml:brush>
  </inkml:definitions>
  <inkml:trace contextRef="#ctx0" brushRef="#br0">695 487 132 0,'-6'15'0'16,"0"5"-1"-16,4-6 1 0,-4-11 0 15,-9 8 0-15,-13-5-1 16,5 17 1-16,3 9 0 16,-9 13 0-16,3 16 0 15,3 7 0-15,-8 4 0 16,2 8 0-16,6 4 0 15,-14 33 0-15,-4 24 0 16,13-1 0-16,-1 9 0 16,0-8 1-16,3-4-1 15,3 15 1-15,-5 9-1 16,-1-15 1-16,0 0 0 0,-5 6 0 16,-1 0 0-16,9 0 0 15,3 3-1-15,9-9 1 16,8-8 0-16,6 11 0 15,6 6 0-15,8-18 0 16,7-2-1-16,-7 8 1 16,-5 9-1-16,2-5 1 15,3 4-1-15,9-10 1 16,-3-1 0-16,9 18 0 16,0 8-1-16,-9-16 1 15,-6-10-1-15,1 15 1 16,-1 8 0-16,-5 1 0 15,2 2-1-15,-8-11 1 16,3-6 0-16,-6 9 1 0,6 8-2 16,-6-17 1-16,0 0-1 15,0 12 1-15,0 2-1 16,0-17 1-16,0-14-1 16,0-11 1-16,0-15-1 15,0-6 1-15,-6-8-1 16,6-9 1-16,0-11-1 15,0-12 1-15,6-12-1 16,-6-16 0-16,2-18-6 16,1-2 1-16,0-1-104 15</inkml:trace>
  <inkml:trace contextRef="#ctx0" brushRef="#br0" timeOffset="2942">790 441 78 0,'11'0'0'15,"9"0"0"-15,0-2 0 16,3-7 0-16,0 3 0 15,6 0 0-15,5 6 1 16,7-5 0-16,16 10 1 16,12 1-1-16,17-3 1 15,15 3 0-15,5 0 0 0,6-6 1 16,54 0 0 0,38 0-1-16,-6 0 1 0,1-6-1 15,19 6 0-15,6 0-1 16,6 0 1-16,5 6-1 15,0-6 0-15,7 0 0 16,36-6 0-16,27 0 0 16,-4 3 0-16,9-8-1 15,-5 5 1-15,-1-3 0 16,-2 4 0-16,-12-4 0 16,5 0 1-16,7 4-1 15,-4-10 0-15,7 4 0 16,2 2 0-16,3-2-1 0,-25 2 1 15,-13 4-1-15,4-4 1 16,0-5-1-16,-9-1 1 16,-9 1-1-16,-5 8 1 15,-9-5-1-15,-9-1 1 16,-5-5-1-16,6 3 1 16,-1 5-1-16,-8-2 1 15,-9 8-1-15,9-3 1 16,6-3-1-16,-4 4 1 15,1 5-1-15,-15-15 1 16,-5 1-1-16,5 8 1 16,9 6-1-16,-20 0 0 15,-14 6 0-15,22-6 1 16,12-6-1-16,-20 6 1 16,0 0-1-16,9 0 1 0,-7 9-1 15,4 2 0-15,-3-5 0 16,-3 3 1-16,-3 5-1 15,20-8 1-15,11-3-1 16,-14 2 1-16,-8 4-1 16,3 2 0-16,5-5 0 15,-14 3 0-15,-12-4 0 16,21-2 0-16,11-3 0 16,-12 12 1-16,-5 2-1 15,0-5 0-15,-12 2 0 16,14-5 1-16,10 3-1 15,-24-4 0-15,-11 10 0 0,17-7 1 16,5 1-1-16,-16 2 0 16,-6-5 0-16,-6 0 1 15,3 2-1-15,-15-2 0 16,-5 3 0-16,-12-4 1 16,-8-5-1-16,-6 9 0 15,-3-3 0-15,-20 2 0 16,-11 4 0-16,-21 2 0 15,-14 6 0-15,-6 9 1 16,-11 5-1-16,0 4 1 16,0 7-1-16,-12 4 0 15,-5 14 0-15,-1 6 0 16,-2 9 0-16,0 5 0 0,0-6 0 16,-12 12 0-16,-6-6 0 15,1 23 0-15,-1 12 0 16,1 5 0-16,2 9 0 15,-8 0 1-15,-3 5-1 16,5 15 0-16,9 9 0 16,-11-9 0-16,0-6 0 15,-6 12 0-15,-3 8 0 16,3-5 0-16,3-12 0 16,0 14 1-16,0 6-1 15,-6-2 1-15,-6-4-1 16,9 3 1-16,3-5-1 15,-3 11 1-15,0 8-1 0,3-13 1 16,3-12-1-16,-1-3 0 16,4-9 0-16,-3-3 1 15,2-2-1-15,-5 2 1 16,0 4-1-16,-6 2 0 16,-2 0 0-16,-1-11 0 15,-3-6 0-15,9-9 0 16,3-11 0-16,0 15 1 15,0 8-1-15,-9-23 0 16,-3-3 0-16,1-15 1 16,2-7-1-16,-3 4 0 15,-8-2 0-15,3-5 1 16,0-4-1-16,2 0 0 16,1-2 0-16,-4-20 0 15,-2-24 0-15,0 3 1 0,0-2-1 16,-4-6 1-16,1-3-1 15,-14 0 1-15,-9-3-1 16,-3 6 1-16,-6-9-1 16,-5 3 0-16,-9-3 0 15,-20-3 0-15,-18 1 0 16,-2-1 0-16,-9-5 0 16,-37 2 0-16,-29 3 0 15,-3 9 0-15,-8 6 0 16,2-3 0-16,-8 3 0 15,3-4 0-15,0 1 0 16,-12 6 0-16,-6-1 0 0,-2-8 0 16,-3-3 0-16,-18 3 0 15,-11 3 0-15,3-3 0 16,-3 0 0-16,6 0 0 16,6-3 0-16,-24 8 0 15,-11-5 0-15,-3 3 0 16,-2-9 0-16,8 3 0 15,14-2 0-15,-17 5 0 16,-6 0 0-16,-5 2 0 16,0 1 0-16,-1 0 0 15,7 0 0-15,10 5 0 16,10-5 0-16,-15 0 0 16,-3-6 0-16,-3 0 0 0,1 0 0 15,19 0 0 1,12 3 0-16,-6-11 0 0,0-7 0 15,-2 4 0-15,2 0 0 16,3-4 0-16,6-5 0 16,0 6 0-16,-1 3 0 15,4-4 0-15,3-5 0 16,5 3 0-16,14 3 0 16,-2 0 0-16,-9-12 0 15,9 15 0-15,3 5 0 16,-3-8 0-16,-1-4 0 15,13 7 0-15,10-9 0 16,4 9 0-16,-1-1 0 0,7-2 0 16,8 0 0-16,-12-1 0 15,-8-2 0-15,9-6 0 16,-1-2 0-16,1 10 0 16,2 1 0-16,12 3 0 15,11-3 0-15,-17-4 0 16,-14-2 0-16,17-2 0 15,8-4 0-15,-10 6 0 16,-4 6 0-16,11-6 0 16,13 0 0-16,-16 0 0 15,4-3 0-15,11 0 0 16,-2-6 0-16,-4 6 0 16,3 3 0-16,4 0 0 15,-1 3 0-15,12-9 0 0,-1-11 0 16,-5 3 0-16,-6 0-1 15,18 2 1-15,11 4-1 16,-9-4 1-16,0 1 0 16,12-1 0-16,6 1 0 15,16-1 0-15,15-2 0 16,24 0 0-16,16-7 0 16,9 4 0-16,8 0 0 15,-13-3 0-15,-10 0 0 16,9 3 0-16,6 0 0 15,0-1 0-15,9-2 0 0,5 6 0 16,9-6 0 0,-9 6 0-16,9-9 0 0,0 5 0 15,6 4 0-15,-7 0 0 16,4 2 0-16,-3 4 0 16,6-1 0-16,-1 0 0 15,4 4 0-15,2-13 0 16,-5-7 0-16,5 2 0 15,4-3 0-15,-4 3 0 16,3 3 0-16,1-12 0 16,-1-8 0-16,3 0 0 15,-6-6 0-15,6 3 0 16,1-3 0-16,2 6 0 16,0 3 0-16,-6-3 0 15,6 0-2-15,0 2 1 16,-6 1-113-16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03:40:46.758"/>
    </inkml:context>
    <inkml:brush xml:id="br0">
      <inkml:brushProperty name="width" value="0.05" units="cm"/>
      <inkml:brushProperty name="height" value="0.05" units="cm"/>
      <inkml:brushProperty name="color" value="#ED7D31"/>
      <inkml:brushProperty name="fitToCurve" value="1"/>
    </inkml:brush>
  </inkml:definitions>
  <inkml:trace contextRef="#ctx0" brushRef="#br0">143 43 87 0,'0'0'0'0,"0"0"0"15,0 0 0-15,0 0 0 16,0 0 0-16,6-5 0 16,-6 5 0-16,0-9 0 15,0 3 1-15,0 1 1 16,0-1 0-16,-6 3 2 16,6 3 0-16,-8-6-1 15,2 3 1-15,0 3-3 16,0 0 1-16,4 0-1 15,-7 3 0-15,3 3 0 0,1 0 1 16,-4 2-1-16,3 4 0 16,3 2 0-16,-2 9 0 15,-1-3 0-15,6 9 0 16,-6 5 0-16,3 6 0 16,3 3-1-16,0 6 1 15,3 0 0-15,-3 5 0 16,-3 4-1-16,3-4 1 15,0 1-1-15,0-4 1 16,0 4-1-16,0-7 1 16,0-2-1-16,-3-3 1 0,0 0-1 15,-5 3 1 1,2-9-1-16,-8 12 1 16,2 3-1-16,9-1 1 0,3 4-1 15,-5-6 1-15,2-4-1 16,3-2 1-16,3-2-1 15,-3 2 1-15,0-9-1 16,0 3 0-16,0-2 0 16,5-7 0-16,-5-8 0 15,3 6 0-15,3-6 0 16,0 0 0-16,-6 9 0 16,3-9 0-16,-1 3 0 15,7 0 1-15,-6 0-1 0,3 0 0 16,-1-3 0-16,-5 0 0 15,0 0 0-15,0 3 0 16,3 3 0-16,-3-3 1 16,3-3-1-16,-6 3 0 15,0-3 0-15,3 0 1 16,3-6-1-16,0 1 0 16,6-4 0-16,-9 3 0 15,6-5 0-15,-6 0 1 16,2-4-1-16,-2 1 0 15,0 0 0-15,0 0 1 16,-2 2-1-16,2-2 0 16,0 2 0-16,0-5 0 15,0 0 0-15,0 6 1 16,0-9-1-16,0 6 0 0,0-1 0 16,2 4 0-16,1-3 0 15,0 2 0-15,-3 7 0 16,0-10 0-16,-3 1 0 15,3 3 0-15,3-4 0 16,-3 4 0-16,-3-3 0 16,3 8 0-16,0-5 0 15,0 2 0-15,0 3 0 16,0-5 0-16,3 5 0 16,3-2 0-16,-6 2 0 15,3-8 0-15,-3 2 0 16,0-5 0-16,3 0 0 15,-3-3 0-15,3 9 0 0,-3-9 0 16,0 0 0-16,0 0 0 16,0 0 0-16,0 0 1 15,0 0-1-15,0 0 0 16,0 0 1-16,0 0 0 16,0 0-1-16,0 0 1 15,0 0-1-15,0 0 1 16,0-9-1-16,0 9 0 15,0-6 0-15,0-2 0 16,0 2-107-16</inkml:trace>
  <inkml:trace contextRef="#ctx0" brushRef="#br0" timeOffset="886">953 1021 110 0,'3'3'0'0,"8"3"0"16,-5-1 0-16,3 1 0 15,-3 8 0-15,8-5 0 16,9 0 0-16,11-6-2 15,15-1 1-15,14 4-12 16,3-12 1-16,3 4-43 16</inkml:trace>
  <inkml:trace contextRef="#ctx0" brushRef="#br0" timeOffset="2717">1751 620 95 0,'0'0'0'0,"0"0"0"15,0 0 1-15,0 0 1 16,0 0 0-16,6-35 1 15,-3 15 1-15,0-3-1 16,0 3 1-16,-3-3-2 16,0 6 0-16,0 3 1 15,-3 5 0-15,0 9-1 0,0 3 0 16,3 8-1 0,0 12 1-16,0 9-1 0,0 11 1 15,3 6-1-15,0-1 0 16,0-2 0-16,3 12 1 15,-6-1-1-15,5 9 0 16,1 6-1-16,3-1 1 16,5 4-1-16,3-9 1 15,3-3-1-15,-2-6 1 16,-1-14-1-16,-3-8 0 16,-2-10 0-16,-1-7 0 15,1-13-6-15,-10 1 1 16,4-6-90-16</inkml:trace>
  <inkml:trace contextRef="#ctx0" brushRef="#br0" timeOffset="3122">1743 628 106 0,'3'0'0'0,"8"0"0"16,4-8 0-16,5-15 0 0,8 3 0 15,7-15 0-15,11-5 0 16,14-3 0-16,3-3 1 15,6 9-1-15,3-3 1 16,3 5 0-16,-7 12 0 16,1 3-1-16,-5 12 1 15,-10 5-1-15,-2 9 1 16,-15 8-1-16,-11 12 1 16,-17 2-1-16,-9 13 1 15,-15 2-1-15,-13-3 1 16,-13 3-1-16,-10-9 1 15,-15 3-2-15,-15-5 0 16,1-3-81-16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03:40:58.707"/>
    </inkml:context>
    <inkml:brush xml:id="br0">
      <inkml:brushProperty name="width" value="0.05" units="cm"/>
      <inkml:brushProperty name="height" value="0.05" units="cm"/>
      <inkml:brushProperty name="color" value="#ED7D31"/>
      <inkml:brushProperty name="fitToCurve" value="1"/>
    </inkml:brush>
  </inkml:definitions>
  <inkml:trace contextRef="#ctx0" brushRef="#br0">679 0 1 0,'5'6'0'0,"-5"2"7"0,0 12-5 15,-5 3 1-15,2 3 0 16,0 3 6-16,0 5 1 16,3 6-5-16,0 3 1 15,0 0-4-15,-6 0 1 16,1 3-3-16,2-11 1 16,-3-7 0-16,-3 1 1 15,9 0-1-15,-5 2 1 16,-7-2-1-16,3-6 0 15,1 3 0-15,-1-4 0 16,3 1 0-16,1 6 0 16,5 0-1-16,-9-1 1 15,3 7 0-15,-2-1 0 16,-7 1-1-16,1-1 1 0,0 3-1 16,-4 3 1-16,1 3 0 15,0-5 0-15,3-1-1 16,-4-8 0-16,-2-1 0 15,6 4 0-15,-6-1 0 16,6 1 1-16,-1 2 0 16,7-5 1-16,-7-3-2 15,4 3 0-15,2 5 0 16,3 0 1-16,1-2-1 16,-4 5 1-16,0 0 0 15,1 4 0-15,-4-4-1 16,4-3 1-16,2-5-1 0,0 8 1 15,3 0-1-15,-2 6 0 16,5 3 0-16,-6-6 1 16,6 3-1-16,0 0 1 15,6 0-1-15,-6-2 0 16,0-1 0-16,0-3 1 16,-6-3 0-16,6 1 0 15,0-1-1-15,0 6 1 16,-3-2 0-16,3 2 1 15,0 0 0-15,-3 0 1 16,0 3-2-16,-3 6 0 16,1 0-1-16,2-6 1 15,3 2-1-15,0 1 1 0,0 0 0 16,-6-9 0-16,6-2 0 16,6-1 0-16,2-2-1 15,-2-4 1-15,-6 7-1 16,-6 2 1-16,4 0-1 15,-1 6 1-15,0 6-1 16,-3 6 1-16,-3 8 0 16,4 3 0-16,-10 2 0 15,7-2 0 1,2-11-1-16,-5-4 1 0,8-2-1 16,3-3 1-16,0 0 0 15,5 0 0-15,7-3-1 16,-12 20 1-16,-3 17-1 15,-3-8 1-15,1 5-1 0,2-11 1 16,-9-3-1 0,4-5 1-16,-1 2-1 0,-5 0 1 15,-7-3-1-15,10 6 1 16,8 6-1-16,-8 20 1 16,2 17-1-16,0-28 1 15,-5-18-1-15,8 3 0 16,6-9 0-16,0 1 0 15,0 5 0-15,0-8 0 16,-11-4 0-16,8-7 0 16,3-4 0-16,6 12 1 15,8 8-1-15,0-8 1 16,1-3-1-16,2-6 0 0,9-6 0 16,-6 3 0-16,-6-2 0 15,4-4 0 1,2-2 0-16,0 8 0 0,0 3 0 15,0 3 0-15,-3 0 0 16,3 6 0-16,-8 0 0 16,2 0 0-16,0-1 0 15,1 4 1-15,2 0-1 16,0 8 0-16,1 9 0 16,-7-9 0-16,0 3 0 15,1-3 0-15,2 0 0 16,-2 0 0-16,-1 4 0 0,-5-1 0 15,0-3 0-15,0 26 1 16,2 17-1-16,-8-31 0 16,-8-18 0-16,5 4 1 15,3-7-1-15,-3-5 1 16,3-3-1-16,0-3 1 16,0 0-1-16,0 3 0 15,0 3 0-15,0-6 1 16,0 0-1-16,0 3 1 15,-9 1-1-15,9-4 1 16,0 0-1-16,0-3 1 16,3-8-1-16,-3-1 1 15,0-2-1-15,0-9 0 16,0 1-1-16,0-7 0 16,-3-5-43-16,6-35 1 15,3 0 23-15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03:41:01.831"/>
    </inkml:context>
    <inkml:brush xml:id="br0">
      <inkml:brushProperty name="width" value="0.05" units="cm"/>
      <inkml:brushProperty name="height" value="0.05" units="cm"/>
      <inkml:brushProperty name="color" value="#ED7D31"/>
      <inkml:brushProperty name="fitToCurve" value="1"/>
    </inkml:brush>
  </inkml:definitions>
  <inkml:trace contextRef="#ctx0" brushRef="#br0">4069 515 10 0,'25'0'0'15,"18"0"1"-15,15 0 1 0,17 0 2 16,11 0 1-16,6 0-4 15,-1-6 1-15,7 3 1 16,-6 0 0-16,0 0-1 16,20-5 1-16,14 2-3 15,-2-5 0-15,5 2 0 16,-14 0 1-16,-15-2-1 16,4 2 1-16,-7 4-1 15,18-10 1-15,11 4-1 16,-8 2 0-16,-3 1 0 15,-9 2 1-15,-8 6 0 16,23-6 1-16,5 3-1 16,-11 3 0-16,3 0-1 0,-12 3 1 15,-3 3-1-15,12-6 0 16,-3 0 0-16,17 0 1 16,9 0 0-16,-14-6 0 15,-4 3-1-15,12 0 1 16,6 3 0-16,-3 0 1 15,0 0-1-15,-6 0 1 16,3 3-1-16,9-3 1 16,8 0-1-16,-8 0 0 15,0 0 0-15,-3-3 0 16,-3 0-1-16,5 3 0 16,10-5 0-16,-21 5 1 15,-6-6-1-15,12-3 1 16,9-2-1-16,-1 2 1 0,7 1 0 15,-15 2 0 1,-6 0-1-16,9 6 1 0,5 6-1 16,-5-12 1-16,0 3-1 15,0-2 1-15,-6-1-1 16,26 0 1-16,17-2-1 16,-6-1 0-16,-8-11 1 15,9 11 0-15,2 4 0 16,-20-7 0-16,-8 4 0 15,22-1 0-15,18-3-1 16,-20 4 1-16,-1 2-1 16,21-8 1-16,11 2-1 15,-11-5 1-15,-3-3-1 0,11 0 0 16,9 6 0-16,-20-1 0 16,-8 1 1-16,16-3 0 15,6 5-1-15,-11 7 1 16,-3-1-1-16,14 0 1 15,12 3 0-15,-6 0 0 16,0 3-1-16,9 3 1 16,-1 6-1-16,-16-9 1 15,-18 6-1-15,3-6 1 16,0 0-1-16,-17 0 0 16,-12 5 0-16,12 7 1 15,3 5 0-15,-4-3 1 16,4 1 0-16,-9-1 0 0,-3 6-2 15,3 0 1 1,1-3-1-16,-27 3 1 0,-14-2-1 16,-6-1 1-16,-9 3-1 15,4-6 0-15,2 1 0 16,0-4 0-16,0 3 0 16,-8-8 1-16,-3 3-1 15,-18-6 1-15,-11 2 0 16,-2 7 1-16,-10-7-2 15,-19 4 1-15,-18-3-1 16,3 2 0-16,-6 1 0 16,6 5 1-16,3 1 0 15,6 5 0-15,8 0-1 16,-2 0 1-16,-1 3 0 0,-5 8 0 16,-3 4 0-16,-9 2 0 15,-3 12 0-15,-8 20 0 16,-6 14 0-16,3 31 0 15,3 27 0-15,8-3 0 16,6-4-1-16,3 10 1 16,9 2-1-16,-9-14 1 15,3-9-1-15,-6-3 1 16,-6 4-1-16,0 13 0 16,-2 10 0-16,-1-10 1 15,4-5-1-15,8 3 1 16,8 2 0-16,4-5 0 15,2-6 0-15,-2-8 0 0,2-6-1 16,-3 8 1-16,-2 6-1 16,-12 12 1-16,-11 8 0 15,-4 3 0-15,-7 9-1 16,2 0 1-16,2 2-1 16,10-22 1-16,8-6-1 15,0 0 1-15,12-9-1 16,-12-3 1-16,-3-2 0 15,-8 5 0-15,-7 3-1 16,-10-5 1-16,-7 8-1 16,-2 3 1-16,-6 11-1 15,6-20 1-15,6-14-1 16,-12 0 1-16,-6-6-1 16,3 3 1-16,-3 1-1 0,3-4 1 15,4-3-1-15,-4-8 1 16,0-18-1-16,-3-2 1 15,0-15 0-15,4-8 0 16,4-12 0-16,-2 1 0 16,3-4-1-16,-5 1 1 15,-1-1-1-15,-12 0 1 16,-5 4-1-16,-14-4 1 16,-12-2-1-16,-9 5 1 15,-11 3-1-15,-5-11 0 16,-7-1 0-16,-48 15 0 15,-38 6 0-15,15-6 0 16,-12-6 0-16,0 1 0 0,1-1 0 16,-7 0 0-16,0 3 0 15,-16-14 1 1,-4 0-1-16,6-3 0 0,-8-6 0 16,-12 12 0-16,-9 2 0 15,12 4 0-15,3 5 0 16,-6-3 1-16,-6 0-1 15,3-5 0-15,0-15 0 16,3 3 0-16,6-3 0 16,-9-2 0-16,-5-7 0 15,-9 7 0-15,-6-1 0 16,14 0 0-16,12 3 0 0,-3 4 1 16,3 1-1-16,5-4 0 15,10 2 0-15,-13-3 0 16,-5 0 0-16,6 0 0 15,3-2 0-15,8-1 0 16,9-11 0-16,-9 8 0 16,-5-2 0-16,11 2 0 15,3-2 0-15,-6 3 0 16,-3-4 0-16,12 12 0 16,5-3 0-16,-5 1 0 15,0-4 0-15,2-3 0 16,4-2 0-16,-12 5 0 15,-3 1 0-15,11-7 0 0,10-5 0 16,-27 9 0 0,-11 2 0-16,8-3 0 0,1-2 0 15,-6 0 0-15,-3-1 0 16,-12 1 0-16,-5-9 0 16,11-6 0-16,3 0 0 15,-20 6 0-15,-12 0 0 16,-11 0 0-16,-6-3 0 15,9-2 0-15,6-4 0 16,-4 12 0-16,7 8 0 16,-18-5 0-16,-3 3 0 15,24-15 0-15,16-5 0 16,-2 8 0-16,11 3 0 16,-3 3 0-16,3-1 0 15,15 4 0-15,8 3 0 0,-8 8 0 16,2 3 0-16,26-6 0 15,15 1 0-15,-12-7 0 16,0-5 0-16,23-14 0 16,14-6-1-16,18-6 1 15,20-3 0-15,-26 6 0 16,-3 3-1-16,17 11 1 16,9 9 0-16,17 0 0 15,17 5 0-15,24-5 0 16,16 0-1-16,-5-3 1 15,11-3-1-15,-8 6 1 16,-6 3 0-16,-3-1 0 0,-6 1-1 16,9 6 1-16,-6 2-1 15,21-6 1-15,8 1-3 16,14-9 0-16,12-3-31 16,14-28 1-16,0 2-15 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03:41:07.866"/>
    </inkml:context>
    <inkml:brush xml:id="br0">
      <inkml:brushProperty name="width" value="0.05" units="cm"/>
      <inkml:brushProperty name="height" value="0.05" units="cm"/>
      <inkml:brushProperty name="color" value="#ED7D31"/>
      <inkml:brushProperty name="fitToCurve" value="1"/>
    </inkml:brush>
  </inkml:definitions>
  <inkml:trace contextRef="#ctx0" brushRef="#br0">0 1505 40 0,'0'0'0'0,"0"-9"2"16,0 9 0-16,9-5-1 15,-4-7 0-15,1 4 1 16,3-1 0-16,-4-8 0 16,4 0 1-16,2-15-1 15,-2 3 0-15,0-5 0 0,2 0 0 16,1-4 1-16,-1 10 0 15,-8 2-2-15,0 0 1 16,-3-3-1-16,3 1 1 16,3-1 0-16,-4 3 0 15,4 3-1-15,0-5 1 16,2 2-1-16,4-3 1 16,-6 9-1-16,2-3 0 15,-5 3 0-15,0 6 0 16,0 2 0-16,3-8 0 15,-1-3-1-15,4 3 1 16,-6-3 0-16,0 3 0 16,0 3 0-16,0 0 0 15,-3 2 0-15,2-2 0 16,4-3-1-16,0 3 1 16,3 3-1-16,-7-6 0 0,4 0 0 15,0-3 0-15,-3 2 0 16,0 1 1-16,-1 0-1 15,4 0 0-15,-3 0 0 16,0 0 0-16,6 3 0 16,-9 3 1-16,2-1-1 15,-2 4 1-15,0 2-1 16,3 3 0-16,0-5 0 16,0 2 0-16,6 1 0 15,-9 2 0-15,5-3 0 16,-2-2 1-16,3 2-1 15,-3-2 1-15,0 2-1 0,0-2 1 16,-3 2-1-16,0 4 0 16,0 2 0-16,0 3 0 15,-3-6 0-15,3 6 0 16,0 0 0-16,0 0 0 16,8 0 0-16,-8 0 1 15,9-9-1-15,-9 9 1 16,6-5-1-16,-6 5 1 15,0-12-1-15,0 12 0 16,6-3 0-16,-6 3 0 16,8 0 0-16,-8 0 0 15,9 0 0-15,-9 0 0 16,5 0 0-16,-5 0 1 16,6-5-1-16,-6-1 0 15,0 3 0-15,3-3 0 0,0-2 0 16,0 2 0-16,3 6 0 15,-6 0 0-15,0-9 0 16,0 9 0-16,0 0 0 16,0 0 0-16,5-5 0 15,-5 5 0-15,9-6 0 16,-9 6 0-16,0 0 0 16,0 0 0-16,0 8 0 15,0 4 0-15,3 8 0 16,-6 0 0-16,-3 12 0 15,3-1 0-15,0 6 0 0,3 3 0 16,0 1 0-16,0 2 0 16,-2 0 0-16,2 2 0 15,0 4 0-15,0-6 0 16,-6-3 0-16,0 3 0 16,3-8 0-16,-8 5 1 15,2-9-1-15,-5 1 1 16,2-3-1-16,4-6 1 15,-1-3-1-15,0 5 1 16,-2-2-1-16,-3 3 1 16,-1-6-1-16,-5 9 1 15,0-3-1-15,6-3 0 16,-1 0 0-16,7 2 1 16,-4-4-1-16,9 4 1 0,3 4-1 15,-5-6 1-15,-1-3-1 16,3 3 1-16,-3-3-1 15,0 0 0-15,4 0 0 16,-7-8 0-16,3-1 0 16,1 6 0-16,-4-8 0 15,9 2 0-15,3 1 0 16,3-1 0-16,2-5 0 16,-2-3 1-16,0 0-1 15,-6-3 1-15,0 0-1 16,0 0 0-16,14-6 0 15,-5-5 1-15,5-4-1 16,-3 1 1-16,-2-9-1 0,0 3 0 16,-4-12 0-1,1 15 1-15,-3-3-1 0,0 6 1 16,-3-1-1-16,0 10 0 16,0-4 0-16,0 9 0 15,-6 14 0-15,-2 1 0 16,2 2 0-16,3 0 0 15,3-3 0-15,0 1 0 16,0-1 0-16,0-8 0 16,-3 0 0-16,3 2 0 15,-6-2 0-15,6-6 0 16,-5 9 0-16,5-9 0 16,-9 0 0-16,9 0 0 15,0 0 0-15,6-6 0 0,-1-3 0 16,4-11 0-16,0-9 0 15,2-5 0-15,4-12 0 16,-1-3 0-16,3-8 0 16,-5 14 0-16,-4-3 0 15,4-5 0-15,-4-4 0 16,-2 12 0-16,0 3 0 16,-3 6 0-16,-3-1 0 15,5 1 0-15,-2-1 0 16,3-5 0-16,3-3 0 15,2 0 0-15,-5-3 0 16,2 9 0-16,4-3 0 16,-3 6 0-16,5 5 0 0,-11 0 0 15,3 3 0-15,-1 3 0 16,1-2 0-16,3 5 0 16,-4 2 0-16,1 7 0 15,3-3 0-15,-4-1 0 16,4 7 0-16,-9 2 0 15,3 0 0-15,0-2 0 16,-3 2 0-16,0-3 0 16,3 4 0-16,-3-1 0 15,5-3 0-15,-5 9 0 16,0-6 0-16,0 6 0 0,-8 6 0 16,5-3 0-16,0 9 0 15,3-4 0 1,-9 4 0-16,4 5 0 0,-4 3 0 15,1 9 0-15,5 2 0 16,-9 3 0-16,4 9 0 16,2-2 0-16,3 7 0 15,3-5 0-15,0 6 0 16,-6 0 0-16,3 0 0 16,-2-6 0-16,-1-3 0 15,-3 0 0-15,1-6 0 16,-1 1 0-16,6-7 0 15,-8 1 0-15,-1-3 0 16,1 2 0-16,2-2 0 16,-2 3 0-16,2 0 0 0,0-4 0 15,4 4 0 1,-4-6 0-16,6 3 0 0,0-9 0 16,3 0 0-16,-6-2 0 15,1-1 0-15,2 0 0 16,-6 1 0-16,4-1 0 15,5 0 0-15,-9 1 0 16,6-4 0-16,0-2 0 16,-5-4 0-16,8 4 0 15,8 2 0-15,-8-2 0 16,3-3 0-16,-3-6 0 16,0 0 0-16,3 6 0 0,0 2 0 15,3-2 0 1,-6 0 0-16,2 2 0 0,-2-2 0 15,0 3 0-15,-2-4 0 16,2 4 0-16,-6-9 0 16,6 0 1-16,0 0-1 15,6-9 1 1,8-2-1-16,-6-6 0 0,7-9 0 16,-4 0 0-16,4-6 0 15,-10-5 1-15,4-6-1 16,5-6 1-16,1-8-1 15,-7 8 0-15,7 9 0 16,-4-17 1-16,-8-3-1 16,3 2 0-16,2 10 0 0,-2-4 0 15,0 0 0-15,-3 7 0 16,0 7 0-16,0-8 0 16,2 9 0-16,1-3 0 15,3 11 0-15,-4 1 0 16,1-4 0-16,-3 9 0 15,3 3 0-15,-6-3 0 16,3 3 0-16,-1 3 0 16,-2 3 0-16,0 5 0 15,3-5 0-15,-3 2 0 16,6 4 0-16,-6-1 0 16,0-5 0-16,0 2 0 15,3 4 0-15,-3 2 0 16,0-3 0-16,0 3 0 0,0-2 0 15,0 2 0-15,0 0 0 16,0 6 0-16,-3-5 0 16,3 5 0-16,0 0 0 15,0 0 0-15,0 0 0 16,0 5 0-16,0 4 0 16,-6 2 0-16,1 10 0 15,2 1 0-15,-6 10 0 16,3 5 0-16,1 6 0 15,-4 6 0-15,6 3 0 16,0-1 0-16,-5-2 0 16,2 0 0-16,-3-3 0 0,4 2 0 15,-4-8 0-15,3 3 0 16,0-5 0-16,1-1 0 16,-1 0 0-16,-3-8 0 15,1 2 0-15,2 1 0 16,6 0 0-16,0-10 0 15,6 4 0-15,-6-9 0 16,0 1 0-16,-6-4 0 16,3 0 0-16,0-5 0 15,3 2 0-15,0-2 0 16,3 0 0-16,-3-4 0 16,0 1 0-16,0-6 0 15,0 0 0-15,0 0 0 16,0 0 0-16,0 0 0 15,0 0 0-15,0 0 1 16,0-11-1-16,0-4 0 0,0-2 0 16,0-3 0-16,3-9 0 15,3 4 0-15,-6-4 0 16,6-6 0-16,2 1 0 16,1 0 0-16,2-9 0 15,-5 3 0-15,3-3 0 16,-4-6 0-16,7-6 0 15,-1 1 0-15,-5 5 0 16,3 6 0-16,-4-3 0 16,1 12 0-16,3 2 0 15,-9 6 0-15,3 6 0 0,-1-3 0 16,7-5 0-16,-6 5 0 16,3 6 0-16,-1-3 0 15,-2 8 0-15,0 1 0 16,0-1 0-16,3 4 0 15,-6-10 0-15,0 4 0 16,0-3 0-16,0 3 0 16,3 2 0-16,-3 3 0 15,3 4 0-15,-3 5 0 16,2-9 0-16,-2 9 0 16,0 0 0-16,0 0 0 15,0 9 0-15,0-1 0 16,0 4 0-16,0-4 0 15,-2 7 0-15,-1 5 0 16,0 6 0-16,-6 8 0 0,3 9 0 16,-8 11 0-16,-9 1 0 15,6 11 0-15,3 8 0 16,-1-10 0-16,7-4 0 16,-7-3 0-16,7-8 0 15,-1-9 0-15,0-6 0 16,1-2 0-16,-4-1 0 15,4-2 0-15,-1-6 0 16,-5 9 0-16,-1 5 0 16,4 3 0-16,2 0 0 15,-5-3 0-15,5 4 0 16,4-13 0-16,5-2 0 0,-6 3 0 16,6-9 0-16,0-6 0 15,0-5 0-15,0-4 1 16,0 1-1-16,0-12 1 15,-3-8-1-15,0-15 1 16,3-11-1-16,3-8 0 16,0-10 0-16,3 7 0 15,-6-1 0-15,8-14 1 16,6-3-1-16,-2 3 0 16,-1-11 0-16,-5 17 0 15,0-1 0-15,0 10 0 16,2 8 0-16,-2 3 0 15,0-3 0-15,2 3 0 16,-5 5 0-16,3 1 0 0,3 5 0 16,-4 0 0-16,1 9 0 15,0 0 0-15,-3 6 0 16,0-6 0-16,-1 6 0 16,4-1 0-16,-6-2 0 15,0 3 0-15,0 5 0 16,0-5 0-16,0-1 0 15,0 1 0-15,3 3 0 16,-3 2 0-16,0 0 0 16,0 4 0-16,0-7 0 15,0 4 0-15,-3 2 0 16,3 0 0-16,0 3 0 0,0 3 0 16,-8 0 0-1,5 15 0-15,0-1 0 0,-3 9 0 16,0 8 0-16,-2 4 0 15,-1-7 0-15,-5 13 0 16,-1-7 0-16,-2 9 0 16,0 0 0-16,-3 11 0 15,0 10 0-15,0-1 0 16,2 0 0-16,-2-3 0 16,-6-6 0-16,9-5 0 15,3-12 0-15,8-5 0 16,0-3 0-16,4-9 0 15,2-6 0-15,-3-5 0 16,0-1 0-16,3 4 0 0,-9-7 0 16,6 1 0-16,0 3 0 15,3-4 0-15,-5 4 0 16,2-3 0-16,3-3 0 16,0-3 0-16,0 5 0 15,0-5 0-15,0 0 0 16,0 0 0-16,0 0 0 15,0 0 0-15,-6 6 0 16,6-6 0-16,0 0 0 16,0-6 0-16,3-8 0 15,3-12 0-15,5-11 0 16,-2-3 0-16,5 0 0 16,1-18 0-16,5-19 0 15,-3 2 0-15,0 4 0 0,0 2 0 16,-2 0 0-16,-1 15 0 15,0 5 0-15,1 6 0 16,-4 9 0-16,6-1 0 16,6-5 0-16,-8 11 0 15,-1 9 0-15,-5 0 0 16,-3 3 0-16,-4 3 0 16,4 8 0-16,-6-6 0 15,0 4 0-15,0 8 0 16,0 0 0-16,3 14 0 15,0 0 0-15,-3 12 0 16,0 3 0-16,0 5 0 0,0 4 0 16,-3 2 0-1,0 6 0-15,-5 2 0 0,2 4 0 16,-3 8 0-16,6 3 0 16,-5 6 0-16,-1-3 0 15,-2 0 0-15,-4-3 0 16,7-8 0-16,-7-7 0 15,7-10 0-15,2-7 0 16,0-2 0-16,0-9 0 16,4 0 0-16,2-6 0 15,0 1 0-15,5-10 0 16,-5 4 0-16,-3-9 0 16,3 0 0-16,-2 3 0 15,2-3 0-15,-12-3 0 0,9 3 0 16,-5-6 0-16,8 6 0 15,0 0 0-15,0 0 0 16,0 0 0-16,0 0 0 16,0 0 0-16,0 0 0 15,0 0 0-15,0 0 0 16,0 0 0-16,0 0 0 16,0 0 0-16,0 0 0 15,8-3 0-15,-8 3 0 16,6-5-2-16,3-1 1 15,-1-3-94-15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03:41:11.499"/>
    </inkml:context>
    <inkml:brush xml:id="br0">
      <inkml:brushProperty name="width" value="0.05" units="cm"/>
      <inkml:brushProperty name="height" value="0.05" units="cm"/>
      <inkml:brushProperty name="color" value="#ED7D31"/>
      <inkml:brushProperty name="fitToCurve" value="1"/>
    </inkml:brush>
  </inkml:definitions>
  <inkml:trace contextRef="#ctx0" brushRef="#br0">1764 0 26 0,'48'3'0'16,"30"3"5"-16,34 0 1 16,37 2 3-16,29-8 0 15,35-6-4-15,-9 4 0 16,5-1-2-16,15 6 0 15,17 5-2-15,12 4 1 16,8 5 0-16,29-6 1 16,21 4-1-16,-16-15 0 15,7 0 2-15,2-6 0 16,1-3-2-16,2 4 0 16,0-7-1-16,-8-5 1 15,-9-3-1-15,-23 5 0 0,-12 1 0 16,-2 8 0-16,-3 15-1 15,-3 2 1-15,0-2-1 16,-17 3 1-16,-21-4 0 16,18-2 0-16,9 0-1 15,-7-6 1-15,-8-3-1 16,3 6 1-16,-3 5 0 16,9-5 0-16,8 3 0 15,-16 0 0-15,-13-1-1 16,4-2 1-16,-4 9-1 15,-5 2 1-15,-6 6-1 16,15-6 1-16,-1 6-1 16,1-5 1-16,-1-9 0 0,4 2 0 15,2-8 0-15,15 0 0 16,5 0 0-16,3-6 0 16,-3 1 0-16,9 2 0 15,6 3-1-15,8 0 1 16,9 0-1-16,0 0 0 15,3 0 0-15,14 0 1 16,18 3-1-16,-10-6 1 16,10-3-1-16,-1 6 1 15,3 0-1-15,15 0 1 16,14 0-1-16,-12 0 0 16,-5 0 0-16,3 0 1 0,-1 6-1 15,-5 2 1-15,0 4-1 16,0 2 0-16,3 1 0 15,-12-7 0-15,-8 4 0 16,11-10 0-16,8-2 0 16,-10 6 0-16,-7 0 0 15,-31 0 0-15,-17 2 0 16,-18-2 0-16,-5 3 0 16,-23-9 0-16,-9 0 0 15,0 0 1-15,-3-6-1 16,4 0 0-16,-1-5 0 15,-15 5 0-15,-10-6 0 16,-4 4 0-16,-8 2 0 0,0 3 0 16,-3 0 0-16,-26 3 0 15,-20 0 0-15,3 3 0 16,-12 6 0-16,9-3 0 16,3-6 0-16,-20 8 0 15,-9 7 0-15,-12 5 0 16,-8 3 0-16,-17 11 0 15,-11 12 0-15,-4 11 0 16,-5 18 0-16,-1 11 0 16,-2 23 0-16,0 0 0 15,0 11 0-15,3 18 0 16,-1 14 0-16,7 0 0 16,5 2 0-16,-3 33 1 15,-2 22-1-15,5 12 0 0,3 5 0 16,-3 32 0-16,-2 26 0 15,-7 17 0-15,-2 29 0 16,0-9 1-16,2 6-1 16,1-15 1-16,-1-11 0 15,1 9 1-15,-3 0 0 16,14-6 0-16,11-15-2 16,-10 27 1-16,-4 10-1 15,-17 36 1-15,-12 22-1 16,-2-3 1-16,-9 3-1 15,11-17 1-15,4-11-1 16,-1-26 1-16,3-18-1 16,-11-28 1-16,-3-17-1 15,-3-21 1-15,0-25-1 0,-15 17 1 16,-8 6-1-16,1-18 0 16,-7-17 0-16,-11-5 0 15,-6-12 0-15,3-46 0 16,2-34 0-16,-5-12 0 15,0-17 0-15,-17-2 0 16,-11-12 0-16,-35-12 0 16,-24-14 0-16,-4-14 0 15,-16-21 0-15,-25-11 1 16,-23-11-1-16,-20-12 1 16,-23-14-1-16,-9-3 0 15,-14-6 1-15,-17-5 0 16,-17 2-1-16,-38 6 1 0,-29 6-1 15,-25 9 1-15,-26 5-1 16,-38 6 0-16,-31 8 0 16,-18-2 0-16,-22 0 0 15,-35-6 0-15,-28-3 0 16,14 3 0-16,5 0 0 16,1-12 0-16,-1-8 0 15,18 8 1-15,8 4-1 16,-31 2 0-16,-29 6 0 15,35 8 0-15,2 7 0 16,-19-4 0-16,-10-8-1 16,18 8 1-16,12 6 0 15,5 6 0-15,6 9 0 0,20-24 0 16,17-11-1-16,26 6 1 16,20 3 0-16,-2 11 0 15,2 3-1-15,6 0 1 16,11 3-1-16,29-3 1 15,26-3-1-15,12 14 1 16,11 6-1-16,11 12 1 16,9 11-1-16,9 6 1 15,8 6-1-15,12-15 1 16,20-11-1-16,20-3 1 16,23-3-1-16,8-3 1 15,13-3 0-15,4-19 0 16,10-10 0-16,22 12 0 15,26 3 0-15,-8 9 0 0,2 5 0 16,21 4 0-16,14 5 0 16,6-6 0-16,8 0 0 15,15-8 0-15,8-18 0 16,17-17 0-16,9-14 0 16,18-14 0-16,22-12 0 15,9-35 0-15,9-28-1 16,5 15 1-16,9-1-4 15,0-20 1-15,2 0-97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03:41:14.517"/>
    </inkml:context>
    <inkml:brush xml:id="br0">
      <inkml:brushProperty name="width" value="0.05" units="cm"/>
      <inkml:brushProperty name="height" value="0.05" units="cm"/>
      <inkml:brushProperty name="color" value="#ED7D31"/>
      <inkml:brushProperty name="fitToCurve" value="1"/>
    </inkml:brush>
    <inkml:context xml:id="ctx1">
      <inkml:inkSource xml:id="inkSrc3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1" timeString="2020-04-29T03:41:17.348"/>
    </inkml:context>
  </inkml:definitions>
  <inkml:trace contextRef="#ctx0" brushRef="#br0">58 788 9 0,'34'11'0'0,"29"3"4"15,6-2 0-15,23 2 4 16,32 1 0-16,28-4 2 15,17-14 0-15,21-11-5 16,-12-12 1-16,6-8-2 16,5 19 0-16,6 7-1 15,-11-15 1-15,-6-12-1 16,12-5 0-16,-1-14-2 16,-13 11 1-16,-4 6 0 15,17-1 0-15,4-2-1 16,-12 3 1-16,-12-3-1 0,0 5 1 15,7 1-1-15,-21 17 1 16,-15 11-1-16,15-14 0 16,6 6-1-16,-6-7 1 15,0-7 0-15,-17 11 0 16,-11-1 0-16,8 7 0 16,2 8-1-16,-16-6 1 15,-6 4-1-15,-12-1 1 16,-20-5 0-16,9 2 0 15,-11 0 0-15,2-2 0 16,0-3 0-16,-11 5 0 16,-3-8 0-16,-12 2 0 15,-5-2-1-15,-3 6 1 16,-6 2-1-16,-8 1 1 16,-7 8-1-16,-8 2 1 0,-5 4-1 15,-4-6 1-15,-8 0-1 16,-3 0 0-16,6 0 0 15,-6 0 0-15,-6 0-41 16,-17 9 1-16,0-1 23 16</inkml:trace>
  <inkml:trace contextRef="#ctx0" brushRef="#br0" timeOffset="1081">0 3815 43 0,'35'-8'0'0,"17"-4"6"16,22-2 0-16,18-15-1 15,6 3 1-15,11-2-1 16,46-21 0-16,40-11-2 15,-17 2 1-15,12 1 0 0,19 6 0 16,12 5-3-16,3 3 1 16,9 0 0-16,8 0 0 15,6-3-1-15,20 0 1 16,9-3-1-16,2-2 0 16,12-1 0-16,-20 9 1 15,3 6-1-15,-9 5 1 16,3 6-1-16,6-2 0 15,3-7 0-15,-6-14 1 16,-6-8-1-16,-17 8 1 16,-20 4-1-16,14-1 0 15,3 0-1-15,-26 9 1 16,-17 5-1-16,3-2 1 16,-3-1-1-16,-17 1 1 0,-15 2 0 15,4-2 0-15,8 2-1 16,-18-2 1-16,-2-6-1 15,9 11 1-15,-7 6-1 16,-5-14 1-16,-9-6-1 16,-5 3 1-16,-9 2-1 15,6 7 1-15,-1 2-1 16,-7 1 1-16,-16 2-1 16,-2 3 0-16,-14 0 0 15,2 3 0-15,-5-6 0 16,-6 12 1-16,-1 5 0 15,-19 3 0-15,-3 6 0 0,-20-8 0 16,-6-7-1 0,-9 13 1-16,-2 2-1 0,3-3 1 15,-1-9-1-15,-11 6 1 16,3 4-1-16,3 2 1 16,-4 0-1-16,-2 2 1 15,-5-2-1-15,-7 3 1 16,-2 0 0-16,-4-3 0 15,1-3-1-15,-6 3 1 16,0 0-1-16,0 0 1 16,0-5-1-16,0 5 1 15,-8-12-1-15,8 12 0 16,0 0 0-16,0 0 0 16,-6-3-2-16,6 3 0 15,-6-5-13-15,6 5 0 0,0 0-62 16</inkml:trace>
  <inkml:trace contextRef="#ctx0" brushRef="#br0" timeOffset="1912">9744 1327 99 0,'2'3'0'16,"1"5"-1"-16,-3-8 1 15,6 9-1-15,0 5 1 16,11 3-1-16,3 3 1 16,3 3-1-16,6 3 0 15,11 6 1-15,-3-9 0 16,9 2 0-16,-3-2 0 16,-2-3 1-16,4-5 0 15,10-7 1-15,-3 4 0 0,8-4 0 16,3-5 0-1,3-3-1-15,6 0 0 0,3-3 0 16,-9 1 0-16,-3-4-1 16,-14 3 1-16,-9 0 0 15,-8 3 0-15,-12 0 1 16,-3 3 0-16,-6 0 0 16,-5 3 1-16,0-6-1 15,-6 0 0-15,-12 0-1 16,4 0 0-16,-1 0 0 15,-8 0 0-15,0 5-1 16,2 4 1-16,-5-1-1 16,-3 4 1-16,-3-6 0 15,6 2 0-15,3-8 0 0,-12 6 0 16,-5-3 0-16,-1 3 1 16,-2-6-1-16,3 8 0 15,-1 7-1-15,1 7 1 16,-4 7-1-16,7 3 0 15,2 2 1-15,0 6 0 16,6 3-1-16,-8 3 1 16,5 3-1-16,6-15 1 15,-6 1-1-15,9-1 1 16,5 0-1-16,4-5 0 16,-7-15 0-16,10 1 0 15,-4-7 0-15,3-2 1 16,6 0-1-16,-6-3 0 0,4 0 0 15,2-3 0-15,0 0 0 16,0 0 0-16,0 0-2 16,0 0 0-16,2 8-17 15,-2-2 1-15,0 0-53 16</inkml:trace>
  <inkml:trace contextRef="#ctx1" brushRef="#br0">9467 1787 0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1:51:49.1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2717 184 31 0,'37'3'0'16,"24"3"6"-16,22 0 1 15,22 0-3-15,30 3 1 16,40 1 0-16,-34-4 1 16,-3 0-3-16,1 0 0 15,-1 6-2-15,0-6 1 16,-3 1-2-16,-12-7 1 16,3-7 0-16,0 1 0 15,6-6 0-15,3 6 0 16,0-9 0-16,-12 2 0 15,-6 4 0-15,-3-6 0 0,-7-7 0 16,-2 1 0-16,-1 5 0 16,-27 4 0-16,-19 9-1 15,4-6 1-15,-7 3-1 16,3 0 1-16,-2 6-1 16,-4-10 1-16,-6 4-1 15,3 0 1-15,-9 6-1 16,3 6 0-16,-3-3 0 15,-9 4 0-15,-10 5 0 16,1-3 0-16,-7 3 0 16,-6 4 0-16,-3-1 0 15,1 6 0-15,-7 4 0 0,3 3 0 16,0 2 0 0,-6-5 0-16,0 2 0 0,-4 4 0 15,-5 6 0-15,3 6 0 16,3 9 0-16,-3 15 0 15,-1 7 0-15,1 3 0 16,3 5 0-16,0-2 1 16,0 0-1-16,3-6 1 15,3-4-1-15,-7 4 0 16,7-4 0-16,0 38 1 16,-6 24-1-16,12-28 1 15,1-3-1-15,2-18 1 16,3-25-1-16,-3 10 0 15,7-13 1-15,-10 9 0 16,3-6 0-16,-3 10 1 0,3 6-1 16,1-16 0-16,2 3 0 15,-3-9 0-15,0 7 0 16,4-13 0-16,-10-3-1 16,0 3 1-16,-6-10-1 15,0-5 1-15,-10-3-1 16,1-4 1-16,0-2-1 15,3-1 1-15,-10-12 0 16,1 4 0-16,2-4-1 16,-11 3 1-16,2-3-1 15,-6 0 1-15,4 4-1 16,-10-4 1-16,-3 3-1 0,-6 4 1 16,-6-1-1-16,-10 3 1 15,-11 1-1-15,-4-1 1 16,-15 4-1-16,2-1 0 15,-8 0 0-15,0 1 0 16,-7-4 0-16,-36 19 0 16,-25 6 0-16,13 0 0 15,2-6 0-15,4 0 0 16,8-7 0-16,-26-8 0 16,-7-1 0-16,12-2 0 15,3-1 0-15,-9 4 0 16,-3 2 0-16,3-2 0 15,4-4 0-15,2 3 0 0,0 1 0 16,-6-1 0 0,0 1 0-16,16-7 0 0,2-9 0 15,10 3 0-15,-3-2 0 16,3-4 0-16,2-6 0 16,10 3 0-16,19-13 0 15,18 4 0-15,24-3 0 16,-14 0 0-16,-4-1 0 15,0-2 0-15,6-6 0 16,-6 5 0-16,0 1 0 16,15 0 1-16,16 2-1 15,-9-5 0-15,-13-4 0 16,19 4 0-16,6 0 0 16,-13-10 0-16,1-3 0 0,8 1 0 15,17 2 0-15,-4-9 1 16,3-6-1-16,9 10 0 15,10-4 0-15,5 0 0 16,10-12 0-16,3 9 0 16,3-6 0-16,19 3 0 15,15-9 0-15,-13 3 0 16,7-3 0-16,0-10 0 16,3-17 0-16,-4 2 0 15,1-9 0-15,-3 3 0 16,-1 0 0-16,1 16 1 15,-7 9-1-15,4-7 0 16,-3 1 0-16,-1 6 0 16,-6-1 0-16,1-14 0 0,-1-7 0 15,-9 6 0-15,3-2 0 16,-2 8 0-16,2 1 0 16,-9 8 0-16,6 10 0 15,-6-3 0-15,-6 3 0 16,6-6 1-16,-6 0-1 15,3-13 1-15,-4-2-1 16,1 8 0-16,3 4 0 16,-3 3 0-16,6 6 0 15,-6-3 0-15,6 6 0 16,0 3 0-16,6 6 0 16,-6 6 0-16,3 4 0 0,0 2 0 15,6 4 0-15,-9 5 0 16,7 4 0-16,-4 3 0 15,3 0 0-15,0-4 0 16,3 4 0-16,4-6 0 16,11-4 0-16,13 1 0 15,9-3-1-15,6 5 1 16,10 1 0-16,5 0 0 16,10 8 0-16,0-8 0 15,6 3 0-15,-3 3 0 16,3 2 0-16,3 4 0 15,9 0 0-15,12 0 0 16,10 3 0-16,15 0 0 16,16-9 0-16,-10 3 0 0,-3 0 0 15,16-3 0-15,-1-7 0 16,-15 1 0-16,-6-3 0 16,-3-1 1-16,0 1-1 15,0-4 1-15,0-2-1 16,-9 15 0-16,-7 18-57 15,-24-9 1-15,3 0 65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9T03:41:21.559"/>
    </inkml:context>
    <inkml:brush xml:id="br0">
      <inkml:brushProperty name="width" value="0.05" units="cm"/>
      <inkml:brushProperty name="height" value="0.05" units="cm"/>
      <inkml:brushProperty name="color" value="#ED7D31"/>
      <inkml:brushProperty name="fitToCurve" value="1"/>
    </inkml:brush>
    <inkml:context xml:id="ctx1">
      <inkml:inkSource xml:id="inkSrc1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0-04-29T03:41:24.425"/>
    </inkml:context>
  </inkml:definitions>
  <inkml:trace contextRef="#ctx0" brushRef="#br0">11327 1078 0</inkml:trace>
  <inkml:trace contextRef="#ctx1" brushRef="#br0">5668 23 34 0,'3'-3'0'15,"9"0"0"-15,-21-2 1 16,-8-7 0-16,-12 12 1 15,-8 9-2-15,2-1 1 16,1-5-1-16,-6 3 0 0,-3 3 3 16,0-4 0-16,5 1 2 15,-5 0 0-15,9 0-2 16,-12 2 0-16,3 6-1 16,0-11 0-16,0 0-1 15,-15 3 0-15,-11-3 0 16,-3 3 0-16,-5-4-1 15,-1 10 1-15,1-6 0 16,5-1 0-16,3-2 0 16,-8 3 1-16,-10 3-1 15,4-1 0-15,-9 4-1 16,9-7 1-16,-3-2-1 16,8 3 0-16,9 0 0 0,-2-1 0 15,-4-2 0-15,-5 3 0 16,-4 3 0-16,-2 2 1 15,-6 3-1-15,3 1 0 16,-3-10 0-16,-14 18 0 16,-14 6 0-16,28 0 0 15,23 2 0-15,-38-8 1 16,-22-3-1-16,17 9 1 16,3 2 0-16,6 10 0 15,8 7 0-15,-14-10 0 16,-3-13 0-16,0-2 0 15,0-3-1-15,26 1 1 16,23-4-1-16,-9-6 1 16,9-2 0-16,-12 2 0 15,-3-8-1-15,-2 9 1 0,2-4-1 16,-5 4 1-16,6 2-1 16,-1-8 1-16,6 2-1 15,3-8 1-15,6 3-1 16,-6 9 1-16,3 2-1 15,-5 6 1-15,4-6-1 16,10 1 1-16,8-7-1 16,0 4 1-16,3-1-1 15,3 1 0-15,9-1 0 16,5-2 0-16,9-3 0 16,0-1 0-16,6-2 0 0,-1 3 1 15,7 0-1-15,2 2 0 16,-3 1 0-1,6-3 1-15,1-4-1 0,2 7 0 16,0-9 0-16,0 6 1 16,0-3-1-16,0 5 0 15,-6 1 0-15,6-1 0 16,0-8 0-16,0 9 1 16,0 3-1-16,0-4 0 15,0-5 1-15,0-3 0 16,0 0-1-16,0 0 0 15,0-3 0-15,0 3 0 16,0-11 0-16,0 8 0 16,0-6 0-16,0 3 0 0,0 1-2 15,0 5 0-15,0 0-70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03:27:06.84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0 894 43 0,'5'6'0'0,"4"3"3"16,5 8 1-16,-5 0-1 16,2 9 1-16,1 8-1 15,-1 3 1-15,1 9-3 16,2-3 0-16,1-3-1 15,2 1 1-15,0-4 0 16,-3-3 1-16,1-2-1 16,-1-9 1-16,1-3 0 0,-4-12 0 15,-2-2 1-15,-1-6 0 16,4-11-2-16,-4 2 1 16,1-11 0-16,0 3 0 15,-4-3-1-15,4 0 1 16,0-6-1-16,8-3 1 15,3-11-2-15,9 3 1 16,8-9-1-16,12 3 1 16,0 0-1-16,11-3 1 15,9-3 0-15,0 6 1 16,0 0-1-16,-9 9 0 16,-6-1 0-16,-5-5 0 0,-9 3 0 15,9-3 0-15,3-9-1 16,3-5 1-16,5-1-1 15,-3 1 1-15,4-4-1 16,-10 10 1-16,4-7-1 16,-12 15 0-16,-6 8 0 15,-2 7 1-15,-4 2-1 16,-8 6 1-16,-3 2-1 16,-5 7 1-16,-4-7-1 15,-2 7 1-15,-3 2-1 16,-1 0 1-16,1 0 0 15,-6 6 0-15,0-5-1 16,0 5 1-16,-6 0-1 16,6 0 1-16,-5-3-1 0,5 3 1 15,-3-6-1-15,3 6 0 16,0-6 0-16,0 6 1 16,0-2-1-16,0 2 0 15,0-12 0-15,0 9 0 16,-3-3 0-16,0-2 0 15,3 5 0-15,0 3 0 16,-3-3 0-16,3 3 0 16,0 0 0-16,0 0 0 15,12-6 0-15,-12 6 0 16,5-5 0-16,-5 5 1 16,0 0-2-16,0 0 1 15,-5 0-26-15,5 0 0 16,0 0-17-16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03:27:16.1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0 849 37 0,'0'0'0'16,"12"-3"1"-16,-12 3 0 16,3-6 1-16,0 1 1 15,-3-7-2-15,0 4 0 16,2-4 4-16,1 6 0 15,3-5-1-15,0 5 1 16,0 3-3-16,-1 3 0 16,1 6-1-16,0-9 1 15,-3-5-2-15,11 2 1 0,3 3 0 16,-2 12 0-16,2 11 0 16,0 3 1-16,3 8-1 15,0-2 1-15,3 5-1 16,3-8 0-16,-6-3 0 15,3-3 0-15,-3-6 0 16,-3 1 0-16,-5-1-1 16,-3-3 1-16,-4-5 0 15,4 3 0-15,2 5 0 16,-2-11 0-16,0 3-1 16,2-6 1-16,-5-6-1 15,5 9 1-15,1 5 0 16,2-5 0-16,1-3-1 15,-1-8 1-15,0-9 0 0,12-15 0 16,6-11-1-16,2-6 1 16,4-5 0-16,13-9 0 15,10-6 0-15,13 6 0 16,12-6 0-16,-5 6 0 16,2 3-1-16,-5 2 1 15,-1 1-1-15,-8 5 1 16,-9 1-1-16,1 5 1 15,-7 3-1-15,-2 14 1 16,-6 1-1-16,-9 5 1 16,-5 5-1-16,-6-2 1 15,-6 6-1-15,0 3 1 0,0-1-1 16,-6 6 1-16,1 1-1 16,-10 5 0-16,-2 0 0 15,-3 0 1-15,0 0-1 16,0 0 1-16,-6-6-1 15,6 6 0-15,-2-6-21 16,-4 3 0-16,0 3-26 16</inkml:trace>
  <inkml:trace contextRef="#ctx0" brushRef="#br0" timeOffset="915">288 1526 72 0,'8'0'0'15,"4"5"1"-15,-4-10 0 16,-2-7-1-16,0 24 0 15,-3 2 0-15,2-8 0 16,1-6 0-16,6 3 1 16,5-1-1-16,0 13 1 15,3 8-1-15,-3 5 1 16,1 12-1-16,-4-25 0 16,0-7 1-16,1-2 0 0,-1 0 0 15,0-15 1-15,-2-2 0 16,2-1 0-16,1-5-1 15,2 0 1-15,3-6-1 16,9-20 1-16,8-14-1 16,15-1 1-16,11-2-1 15,14 6 0-15,7 2 0 16,-4 3 0-16,-2 3-1 16,-10 6 1-16,-1 0-1 15,-13 3 1-15,-5 0-1 16,-15 19 1-16,-2 10-1 15,-3-4 1-15,-1-2-1 0,-5 2 1 16,-5 1-1-16,-4 8 1 16,-3 6-1-16,-5 6 0 15,-3 5-29-15,-3 0 0 16,0-2 4-16</inkml:trace>
  <inkml:trace contextRef="#ctx0" brushRef="#br0" timeOffset="1907">997 2555 31 0,'0'6'0'0,"0"2"3"0,8-2 0 0,-2-3-1 16,3-3 0-16,-6-3 5 31,-3 3 0-31,5 11-5 16,-5-11 0-16,3 6-1 16,3 3 1-16,0-6-1 15,8 5 1-15,6 1-1 16,0 14 1-16,0 11 1 15,0 1 0-15,3 5-2 16,-5-6 1-16,2 0-2 0,0-5 1 16,0-6 0-16,-6-9 0 15,-2-2 1-15,2-12 1 16,3-14-1-16,4-12 1 16,-1-14 0-16,8-3 1 15,7-6-1-15,8-8 0 16,6-9-2-16,11 0 1 15,9-15-1-15,14 1 0 16,9-6-1-16,14-17 1 16,21-18 0-16,-15 33 0 15,8 16-1-15,-16 3 1 16,-4 6-1-16,-28 17 1 16,-20 9-1-16,-21 20 1 15,-19 14 0-15,-4-3 0 0,-5 0 0 16,3-2 0-16,-6-1-1 15,0 9 1-15,0 0-1 16,-6 9 0-16,3 5-6 16,-14 6 1-16,-6 9-38 15,-11-3 1-15,-1-1 39 16</inkml:trace>
  <inkml:trace contextRef="#ctx0" brushRef="#br0" timeOffset="3588">288 3398 69 0,'0'0'0'0,"5"0"0"16,-5 0 0-16,0 0 0 15,0 0 0-15,6 0 0 16,5 3 1-16,4-1 0 16,-1 1 0-16,3 3-1 15,4-3 1-15,2 3 0 16,-3 5 0-16,3 3 0 15,-3 4 0-15,0-1 0 16,-3-3 1-16,-3 1-2 16,-2-1 1-16,2 0 0 15,-8-5 1-15,3-6-1 16,2 0 0-16,1-3 2 0,-1-3 0 16,1-6-2-16,5 1 0 15,-3-4 0-15,3-2 0 16,9-3 0-16,9 2 0 15,-1-2 1-15,9 0 0 16,9 0-1-16,11-9 1 16,15-3-1-16,-1-8 1 15,6-9-1-15,1-9 0 16,8-5-1-16,25-3 1 16,30-6-1-16,-24 18 1 15,-14 11-1-15,-28 11 1 16,-24 9-1-16,-20 6 1 0,-11 2-1 15,-6 6 0-15,1 3 0 16,-7 3 1-16,-3 0-1 16,-2 0 1-16,-6-2 0 15,-3 2 0-15,6 11-1 16,-6-5 1-16,0 0-1 16,-6-6 1-16,0 0-1 15,6 0 1-15,0 0-1 16,0 5 1-16,-3 7-1 15,0-7 1-15,3-2-1 16,0-3 1-16,-5-5-1 16,5 5 1-16,-6-6-1 15,6 6 1-15,-9-12-1 16,9 12 0-16,-5 0 0 0,5 0 0 16,-6 0 0-16,6 0 0 15,-6-2-1-15,6 2 0 16,0 0-88-16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03:26:06.29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89 253 67 0,'0'6'0'0,"3"3"0"0,-3-9 0 16,6 5 0-16,-3 4 0 15,2-1 0-15,1 13 0 16,-3 7 1-16,8 12 0 16,4 3 0-16,-10 12 0 15,4 14 0-15,-3-1 1 16,-12 1 0-16,6 3 0 16,-9 2 3-16,9 4 0 15,0 11-3-15,3 28 1 16,9 21-1-16,2-18 0 0,9-2-1 15,-3-12 0-15,-5-11 0 16,-7 16 1-16,-2 13-1 16,5-7 0-16,7 4 0 15,-4-12 0-15,-2-9 0 16,2 6 1-16,0 6-1 16,-5 5 1-16,2 10-1 15,4-10 1-15,8 1-1 16,-15 5 0-16,-2 9 0 15,0 8 0-15,-6 1-1 16,14-6 1-16,1-4-1 16,-10 16 1-16,-2 13 0 15,3-11 0-15,0 6-1 16,-12-3 1-16,-3-3-1 0,6 9 1 16,3-3 0-16,3 5 0 15,0 4-1-15,-6 11 1 16,0 17 0-16,-5-12 0 15,-1 7 0-15,9-1 0 16,0-3-1-16,0-8 1 16,3-8 0-16,-3 22 1 15,-3 14-1-15,3-19 0 16,0-1 0-16,3 1 0 16,3-1 0-16,2-19 0 15,4-12-1-15,2 5 1 16,6-2 0-16,-5-6 0 0,-10-14 0 15,4-20 0-15,0-18 0 16,-4-14 0-16,-10-20 0 16,-4-17 0-16,-14-17-8 15,12-15 1-15,2 1-93 16</inkml:trace>
  <inkml:trace contextRef="#ctx0" brushRef="#br0" timeOffset="1925">0 27 85 0,'6'5'0'0,"2"1"0"16,1 3 0-16,2-1-1 15,4 7 0-15,-7 5 1 16,4 6 0-16,2-6-1 15,4 3 1-15,2-3 0 16,5 0 0-16,10 0 0 16,8 0 0-16,3 0 1 15,29 3 1-15,11-3 0 16,11 3 0-16,10 3 1 16,53-3 0-16,39-3-2 0,4-9 1 15,7-8-1-15,26-3 0 16,16-6 0-16,24-5 1 15,23-6-1-15,42-3 1 16,41-3-1-16,6-3 1 16,14 3-2-16,-3 0 1 15,3 3 0-15,14 6 0 16,9 8 0-16,-2-9 0 16,1 4 0-16,-1 2 1 15,-1 4-1-15,3-1 0 16,0 3 0-16,0-3 0 15,-9 6 0-15,0-5 0 16,-2-1-1-16,-9 3 1 16,-3-6-1-16,-3 7 1 0,-6 2-1 15,-8-3 1-15,-6-3 0 16,-5 0 0-16,-7 3-1 16,-14 3 1-16,-14-5-1 15,11 5 1-15,4 0-1 16,-36 0 1-16,-19-6-1 15,-9 3 1-15,-9 0-1 16,1 3 0-16,-1 0 0 16,4-3 0-16,2 3 0 15,-23-8 0-15,-11 2 0 0,-9 6 0 16,-12 6 0 0,-16-3 0-16,-12 2 0 0,-18 4 0 15,-14 2 0-15,-28 4 1 16,-20 5-1-16,-1 0 1 15,-5 3-1-15,-9 11 1 16,-6 15-1-16,-14 5 1 16,-20 12-1-16,-9 23 1 15,-14 20-1-15,-5-6 1 16,-13 3 0-16,-5 18 1 16,-8 8-2-16,-7 22 1 15,-2 18 0-15,-3 0 0 16,0 9-1-16,-3 14 1 15,0 6-1-15,-3 14 1 16,-3 6-1-16,-2-12 1 16,-7-9-1-16,4 16 1 0,-1 4-1 15,1 4 1-15,-4-6 0 16,4 8 0-16,2 1 0 16,4-4 0-16,-1-8-1 15,3-14 1-15,3-9 0 16,-3 9 1-16,0 3-1 15,-5-21 0-15,-1-5-1 16,0-15 1-16,-5-8 0 16,-12 3 0-16,-11 2-1 15,-3-25 1-15,-4-20-1 16,-19-9 1-16,-17-14-1 16,-9-1 1-16,-14-2-1 15,-15-6 0-15,-11-2 0 0,-41-21 1 16,-31-14-1-16,-17 2 1 15,-20-2-1-15,-15-3 0 16,-17-3 0-16,-40 3 0 16,-38-2 0-16,-34 2 0 15,-37 0 0-15,3 2 0 16,-18 4 0-16,1 6 0 16,-4 8 0-16,9-12 0 15,3-5 0-15,-8-17 0 16,-7-9 0-16,7 14 0 15,-1-5 0-15,1 3 0 16,5-1 0-16,-23 1 0 16,-6-4 0-16,15-5 0 0,8-8 0 15,24 5 0-15,19 0 0 16,1 3 0-16,8 0 0 16,9 0 0-16,11-9 0 15,14-3 0-15,18-2 0 16,23 0 0-16,20-1 0 15,8-5 0-15,15-3 0 16,3 0 0-16,8-3 0 16,20 3 0-16,9-3 0 15,9-2 0-15,5-4 0 16,27-3 0-16,22 1 0 16,-9 2 0-16,1 1 0 0,8-1 0 15,15 1 0-15,2-1 0 16,9-2 0-16,3 5 0 15,11-6 0-15,4 9 0 16,16 1 0 0,1 2 0-16,11 0 0 0,-6 2 0 15,0 1 0-15,18 0 0 16,13-3 0-16,-2 0 0 16,3-3 0-16,14 0 0 15,6 1 0-15,0-1 0 16,9 0 0-16,-1 0 1 15,7 3-1-15,2 0 1 16,9-3-1-16,-4 3 1 16,7-3-1-16,3 3 1 15,-1-3-1-15,6 3 1 0,-2 0-1 16,8 0 0-16,8 0-1 16,-8 0 0-16,3 6-63 15,9-3 1-15,-7 0 50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03:25:49.60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7030 927 114 0,'0'0'0'16,"8"29"0"-1,4-4 0-15,2 1 0 16,6 9 0-16,3 8 0 16,3 5 0-16,11 7 0 15,-8 14 0-15,5 14 0 16,-5 11 0-16,0 10-1 15,11 25 1-15,3 23 0 16,-6 8 0-16,4 12 0 16,-7-8 0-16,-5-1 0 15,5 6 0-15,-2 3 0 16,-1 3 0-16,1 6 0 0,0 5 1 16,5 9 0-16,-17-9 0 15,0 1 0-15,-5 2 0 16,-7 0 0-16,-2-11 0 15,-3-6 0-15,3 0 1 16,-1-3-1-16,-2 0 1 16,9-2-1-16,-10-13 0 15,1-7 0-15,9 16 0 16,2 12-1-16,-2-20 1 16,2-12 0-16,-8 32 0 15,-12 20 0-15,12-23 0 16,8-11-1-16,-8 19 1 15,5 7 0-15,1 5 0 16,2 8-1-16,1 10 1 0,5 7 0 16,3 7 0-16,0 3-1 15,-6 2 0-15,-3 6 0 16,1 17 1-16,-10 12-1 16,4-17 1-16,-3-6-1 15,5-3 1-15,1-6-1 16,2 3 1-16,0-3-1 15,9-14 0-15,9-12 0 16,-9 7 1-16,0-1-1 16,-3-20 1-16,0-12-1 15,-6-2 1-15,7-6-1 0,-4-11 1 16,0-9-1-16,-3-26 1 16,-5-11-1-16,11-27 0 15,-3-24-44-15,-14-47 0 16,0 3 12-16</inkml:trace>
  <inkml:trace contextRef="#ctx0" brushRef="#br0" timeOffset="2898">6860 594 49 0,'14'6'0'0,"1"-6"0"16,8-20 0-16,3-14-1 16,8 5 1-16,1 0 0 15,-1 1 0-15,3-7 0 16,4 7 0-16,2 2 0 0,0 0 1 16,0 9 0-16,14 2 0 15,12 4 0-15,23-3 1 16,14-7 3-16,9 13 0 15,14-6-2-15,64 2 1 16,45 3 0-16,-8-5 0 16,8 0-2-16,21 8 0 15,16 0 0-15,27-2 1 16,22-4-2-16,29 4 1 16,21-7-2-16,13 1 1 15,24-6 0-15,3 8 0 16,5 4 0-16,9-6 0 15,8-1 0-15,9 1 0 0,15 0 0 16,2 11 0 0,12 3 0-16,-9 0 0 0,0 0 0 15,-8 0 0-15,2 3 0 16,6-6 0-16,6 0-1 16,-5 3 1-16,-1 0-1 15,-14 0 1-15,-9-6 0 16,0 12 0-16,0-6 0 15,-2 0 0-15,2-9 0 16,-14 9 0-16,-3 9-1 16,-9-15 1-16,0 0-1 15,6 3 1-15,3 3-1 16,-17 0 1-16,-9 0-1 16,-11 6 1-16,-12 3-1 0,-14-6 1 15,-15 0-1-15,-8-6 1 16,-8-6-1-16,-16 15 1 15,-7 2-1-15,2-2 1 16,0-6-1-16,-9 6 0 16,-8 2 0-16,0-2 1 15,0-6-1-15,-14 9 0 16,-9 5 0-16,-12 0 0 16,-11 1 0-16,0-4 0 15,-6-11 0-15,-23 15 1 16,-14-4-1-16,14 3 1 15,4-5-1-15,-21 5 0 16,-15 1 0-16,-11 5 0 16,-14-6 0-16,-32 0 0 0,-22-2 0 15,-1 2 0-15,-8 6 0 16,-1 3 0-16,1 6 0 16,-9 2 0-16,-3 4 0 15,-8 2 1-15,-7 6-1 16,-13 12 0-16,-12 8 0 15,0 17 0-15,-6 12 0 16,-9 11 0-16,-8 3 0 16,-5 3 0-16,-4-6 0 15,0 15 0-15,-2 14 0 16,-18 5 0-16,-8 9 0 16,-1 6 0-16,-5 3 0 15,-3 17 1-15,-5 12-1 0,2-7 0 16,0-2 0-16,3 12 0 15,0-1 0-15,-3 9 1 16,0 0-1-16,0 0 0 16,1 0 0-16,2 11 1 15,0 9-1-15,5-8 1 16,4-4-1-16,-6 24 1 16,0 11-1-16,0-6 1 15,3-3-1-15,2-5 1 16,4-3-1-16,-4-12 1 15,4-2-1-15,-4 2 1 16,4 0 0-16,2 18 0 16,1 8-1-16,19-17 1 0,15-6 0 15,-9 3 0-15,-2 8-1 16,2-10 1-16,3-4-1 16,3-6 1-16,3-2-1 15,-3 3 1-15,0-1-1 16,-3-16 0-16,-3-12 0 15,0-1 1-15,1-2-1 16,-4-2 1-16,0-7-1 16,-2-17 0-16,-4-14 0 15,1 9 0-15,-3-4 0 16,-1 7 0-16,4-7 0 16,-3-8 1-16,0-11-1 0,-1 5 1 15,1 3-1 1,-3-8 0-16,0-9 0 15,-6-15 1-15,-3-13-1 0,0-7 0 16,-2-14 0-16,-7-2 1 16,-2-7-1-16,-9 7 1 15,-2 2-1-15,-4-11 1 16,0-9-1-16,-22-9 1 16,-15-11-1-16,-11 9 1 15,-9 3-1-15,-32-1 0 16,-20 1 0-16,-17-9 0 15,-20-6 0-15,6-3 1 16,0-5-1-16,-18-1 0 16,-8 1 0-16,-17-1 0 15,-18 4 0-15,-5-1 1 0,-6-2-1 16,-18 2 0-16,-10-2 0 16,-21 5 0-16,-20 1 0 15,-9-1 0-15,-8 0 0 16,8 1 0-16,3-4 0 15,-5 4 0-15,-3-1 0 16,-9 0 1-16,-18 3-1 16,-16-2 1-16,-18-1-1 15,12 0 0-15,-6 1 0 16,9-1 0-16,5 0 0 16,-2-2 0-16,2-1 0 15,4 1 0-15,8 2 0 0,-6-2 1 16,0-4-1-16,-8-2 0 15,-1-6 0-15,-8 14 0 16,3 9 0-16,6-8 0 16,8-7 0-16,3 9 0 15,3 1 0-15,8 13 0 16,9 12 0-16,-11-14 1 16,-6-9-1-16,6-3 0 15,5-8 0-15,15-4 0 16,11-2 0-16,0 6 0 15,1 0 0-15,16 2 0 16,12-5 0-16,-3-1 0 16,9-2 0-16,3-8 0 15,5-4 0-15,3 3 0 0,12 3 0 16,8 1 0-16,6-1 0 16,0-9 1-16,6-2-1 15,0 5 0-15,5-5 0 16,21 0 0-16,5-1 0 15,6-8 0-15,6-5 0 16,9 8 0-16,16-1 0 16,1 1 0-16,3 3 0 15,5 0 0-15,3-3 0 16,18 8 0-16,16 4 0 16,1-4 0-16,5 4 0 15,9-9 0-15,9 2 0 0,8 7 0 16,3 5 0-16,15 0 0 15,14 3 0-15,8 0 0 16,18-3 0-16,-12 3 0 16,6 3 0-16,-12 0 0 15,-11 0 0-15,12 2 0 16,-4 1 0-16,4 0 0 16,-4-3 0-16,15 0 0 15,9-3 0-15,-1 0 0 16,7 0 0-16,2 2 0 15,3 4 0-15,-6 3 0 16,3-9 0-16,3 8 0 16,-5 4 0-16,5-6 0 15,2-1 0-15,7-2 0 16,-6-3 0-16,6 6 1 0,2 3-1 16,4-4 0-16,-1-2 0 15,9-3 0-15,0 0 0 16,0 6 0-16,-6 0-5 15,-2 17 1-15,-4-1-106 16</inkml:trace>
  <inkml:trace contextRef="#ctx0" brushRef="#br0" timeOffset="8888">15346 4041 44 0,'2'11'0'0,"10"-2"0"0,-12-4 0 16,3-2 0-16,-6 3 0 15,3 0-1-15,-9 8 1 16,4 6 0-16,5 0 0 15,0-3 1-15,0 15 0 16,0 2 5-16,-6 15 0 16,6 6 0-16,-6 13 0 15,-3 10-3-15,1 5 1 16,2 0-1-16,0-3 1 16,1 6-1-16,2 40 0 0,6 26-1 15,-6-11 0-15,3 5-1 16,0-8 0-16,0-9 0 15,0 11 1-15,-6 1-1 16,0-4 1-16,3 1-1 16,-2-12 1-16,5-11 0 15,8 20 0-15,7 11 0 16,-4-14 0-16,3-3-1 16,1-12 1-16,5-5-1 15,-6 8 0-15,6 9 0 16,-5-2 0-16,-1-1 0 15,0-12 0-15,1-2-1 0,2 0 1 16,3 3 0-16,-8-6 0 16,-7-6-1-16,-2-14 1 15,3-9-1-15,-6-14 1 16,-6-12-1-16,3-16 1 16,0-7-1-16,3-11 1 15,0-2-1-15,0-7 0 16,0-8-38-16,0-3 0 15,0 0 12-15</inkml:trace>
  <inkml:trace contextRef="#ctx0" brushRef="#br0" timeOffset="9409">15363 4118 1 0,'11'0'0'0,"4"3"0"16,-1-6 0-16</inkml:trace>
  <inkml:trace contextRef="#ctx0" brushRef="#br0" timeOffset="10605">15544 4086 23 0,'34'0'0'0,"15"-5"7"16,23-1 0-16,14 0 2 16,12 3 1-16,5-5-7 15,46 2 1-15,24 6 0 16,13-9 1-16,15 4-2 15,20-1 0-15,20-6-2 16,-5 4 1-16,-1 2-1 16,15-14 1-16,9-11 0 0,25 10 1 15,23-1-2-15,0 1 1 16,15 1 0-16,-23-8 0 16,-6 2-2-16,-6 0 1 15,-3-3 0-15,-3 1 0 16,-5-1-1-16,-6 0 1 15,-6 4-1-15,-5-4 1 16,-7 9-1-16,-2-6 0 16,0 6 0-16,-20 3 0 15,-12 5 0-15,-14 4 0 16,-12-7 0-16,-8 4 0 16,-12 2 0-16,-5 4 0 15,-6-1 0-15,-21 3 0 0,-16 3 0 16,-6 0 0-16,-6 9 0 15,-6 2 0-15,0 3 0 16,-8 4 0-16,-6 13 0 16,-29-2 1-16,-12 11 0 15,-2 0 1-15,-6 12 0 16,-5 5 0-16,-1 9-1 16,-3-9 0-16,4 6 0 15,8 0 0-15,5 3 0 16,-19-8 0-16,-9-4-1 15,9 29 1-15,-1 21 0 0,7 7 0 16,-4 10-1 0,-5-12 1-16,-1-6 0 15,-10 6 0-15,-4 6 0 16,3 11 1-16,3 11-1 0,-5-13 0 16,-4-4-1-16,1 12 1 15,2 3 0-15,-5 11 0 16,-7 0-1-16,7-8 1 15,-6-12-1-15,0 3 1 16,-3-3 0-16,0 12 0 16,-3 5-1-16,0-14 1 15,-8-11 0-15,2 8 0 16,3 11-1-16,-8-13 1 16,-6-4-1-16,-3-14 1 15,-3-5 0-15,12-4 0 0,5-5-1 16,-28-9 1-16,-12-9-1 15,-9-8 1-15,-2-8-1 16,-6-12 1-16,-11-12-1 16,2-5 1-16,0-12-1 15,-51 6 0-15,-32 3 0 16,0-12 0-16,-20 0 0 16,-29 6 0-16,-25-8 0 15,-4-1 0-15,-17 1 0 16,7-4 0-16,-4 1 0 15,-20 0 0-15,-12 2 0 16,-22 3 0-16,-21 1 0 0,10 5 0 16,-4 0 0-16,15 0 0 15,13-3 0-15,-1 6 0 16,10-9 0-16,-8 6 0 16,-6 3 0-16,15 3 0 15,8-9 0-15,26 6 0 16,23 3 0-16,-11-14 0 15,-1-12 0-15,24 20 0 16,8 3 0-16,6-12 0 16,8-8 0-16,15 3 0 15,14-1 0-15,-11-5 0 16,-3 0 0-16,20 0 0 16,11-8 0-16,6-4 0 15,6-2 0-15,3-6 0 16,3-3 0-16,19 3 0 15,16 0 0-15,33 6 0 0,24-1 0 16,-9-2 0-16,2-6 0 16,4 3 0-16,5 0 0 15,4 3 0-15,5 2-1 16,0 4 0-16,6 2-37 16,5-2 1-16,1 2-1 15</inkml:trace>
  <inkml:trace contextRef="#ctx0" brushRef="#br0" timeOffset="10931">16451 5474 115 0,'37'0'0'0,"21"-6"-1"16,14 1 1-16,20-7-45 16,31 1 0-16,0-4 42 15</inkml:trace>
  <inkml:trace contextRef="#ctx0" brushRef="#br0" timeOffset="11083">19604 5018 114 0,'63'12'0'0,"43"-4"-5"16,27 7 0-16,2-1-68 0</inkml:trace>
  <inkml:trace contextRef="#ctx0" brushRef="#br0" timeOffset="11297">23277 4901 121 0,'37'0'0'15,"29"3"0"-15,29 5 0 16,25 6-1-16,13-2 0 15,16-3-8-15,12-4 1 0,2 4-38 16,-2-9 0 0,0 3 53-16</inkml:trace>
  <inkml:trace contextRef="#ctx0" brushRef="#br0" timeOffset="11656">16862 7048 109 0,'14'0'0'16,"9"0"0"-16,-17-14 0 15,-12-6 0-15,12 0 0 16,5-3 0-16,15 5 0 15,11 4-17-15,30 3 0 16,-4-1-32-16</inkml:trace>
  <inkml:trace contextRef="#ctx0" brushRef="#br0" timeOffset="11817">20273 6492 102 0,'72'0'0'0,"46"3"-19"15,22 5 1-15,1 1-23 16</inkml:trace>
  <inkml:trace contextRef="#ctx0" brushRef="#br0" timeOffset="11983">23676 6274 114 0,'29'0'0'16,"19"0"0"-16,21 6 0 16,20-1-7-16,32 1 0 15,0 0-63-15</inkml:trace>
  <inkml:trace contextRef="#ctx0" brushRef="#br0" timeOffset="12373">17152 7751 94 0,'0'5'0'16,"-3"7"0"-16,6-4 0 16,5-2 0-16,10-3 0 15,10 0-6-15,21 0 1 16,0 2-53-16</inkml:trace>
  <inkml:trace contextRef="#ctx0" brushRef="#br0" timeOffset="12538">19547 7604 110 0,'43'-8'0'0,"26"-4"0"15,31 24 0-15,29 16-5 16,12-8 0-16,0-5-65 16</inkml:trace>
  <inkml:trace contextRef="#ctx0" brushRef="#br0" timeOffset="12704">22433 7320 83 0,'34'6'0'16,"26"0"1"-16,-2-3 0 16,8-3-1-16,3 3 1 15,0-3-1-15,-3 3 0 16,3 2-61-16</inkml:trace>
  <inkml:trace contextRef="#ctx0" brushRef="#br0" timeOffset="12885">24270 7283 87 0,'15'0'0'0,"11"6"3"16,2 3 1-16,4 2-1 16,2 0 1-16,6 1-2 15,6-3 0-15,3 2-2 16,6 9 0-16,-1 0-75 15</inkml:trace>
  <inkml:trace contextRef="#ctx0" brushRef="#br0" timeOffset="28675">686 12613 142 0,'0'0'0'0,"-43"37"0"16,15 3 0-16,-7 12 0 16,-2 11 0-16,-9 9 0 15,0 5 0-15,0 6 0 16,3 49 0-16,6 32 0 16,22-1 0-16,15 1 0 15,23 2 0-15,17 0 0 16,18-20 0-16,19-14 0 15,15-49 0-15,29-40 0 16,11-63 0-16,17-57-11 16,-8-26 1-16,2-1-75 15</inkml:trace>
  <inkml:trace contextRef="#ctx0" brushRef="#br0" timeOffset="29006">1766 12473 154 0,'-14'17'0'15,"-9"14"0"-15,0 29 0 16,-3 24 0-16,6 10 0 16,3 12 0-16,5 32 0 15,9 23-1-15,12-24 1 16,5-11-2-16,21-43 0 15,16-34 1-15,4-43 0 16,8-38 0-16,-14-11 1 0,0-23-1 16,-6-11 1-16,-9-18-1 15,9-5 1-15,-8-12 0 16,-12-28 0-16,-9-32-1 16,-14 69 0-16,-9 31-3 15,-19 12 1-15,-12 14-18 16,-9 23 0-16,0 0-40 15</inkml:trace>
  <inkml:trace contextRef="#ctx0" brushRef="#br0" timeOffset="24668">0 6784 151 0,'17'26'0'15,"9"20"0"-15,11 14 0 16,12 12 0-16,14 57 0 16,15 31 0-16,-6 18 0 15,-3 20 0-15,-6 17 0 16,-11 20 0-16,2-28 0 15,-11-21-3-15,6-23 0 16,-6-25-16-16,-14-29 1 16,2-6-55-16</inkml:trace>
  <inkml:trace contextRef="#ctx0" brushRef="#br0" timeOffset="25285">261 6707 154 0,'15'14'0'0,"2"3"0"16,-26-34 0-16,-14-26 0 16,12 12 0-16,2-4-1 15,24-5 0-15,19-3-1 16,15 9 1-16,8 5 0 15,6 9 1-15,9 6-1 16,12 5 1-16,13 9-1 0,4 14 1 16,5 12-1-1,12 46 1-15,8 22-1 0,-31 15 1 16,-18 15-1-16,-34-1 1 16,-25 3 0-16,-18 0 0 15,-26 3 0-15,-23-3 0 16,-17-2 0-16,-12-27 0 15,-14-19 0-15,15-24 0 16,8-19 0-16,26-15 0 16,14-15 0-16,1-2 0 15,16-9 0-15,6-8 0 16,12-12 0-16,28-11 0 16,15-9 0-16,14 6 0 0,15-3 0 15,2 14 0-15,4 12 0 16,8 11 0-16,11 15 0 15,12 23 0-15,20 22 0 16,-32 26 0-16,-22 24 0 16,-21 19 0-16,-17 23 0 15,-23-8 0-15,-26-1 0 16,-17-13 0-16,-23-10 0 16,-20-2 1-16,-31-3-1 15,-4-12 0-15,-11-13 0 16,0-21 0-16,-14-23-3 0,-9-40 0 15,-17-35-46-15,28-42 1 16,-2 2 33-16</inkml:trace>
  <inkml:trace contextRef="#ctx0" brushRef="#br0" timeOffset="22956">18476 2048 84 0,'0'9'0'0,"0"2"0"15,0-11 1-15,0 0-1 16,0 0 0-16,0-6 0 16,0 6 0-16,0 0 0 0,2 3 1 15,1 9-1-15,0 8 0 16,3 8 0-16,-3 7 0 16,3 8 1-16,-1 11 0 15,-5 1 0-15,0-1 1 16,0-2-1-16,0-1 1 15,0-2-1-15,0-3 1 16,-5 0-1-16,5-3 0 16,0 0 0-16,0 3 0 15,-3-9-1-15,0 9 1 16,0 6 0-16,-3 2 0 16,0 6 0-16,-2-5 0 15,-4 2 0-15,1-3 0 16,5-5 0-16,-8-6 0 15,5-3-1-15,3-11 1 0,-5 0-1 16,2-3 1-16,4-6-1 16,-4 3 1-16,3 2-1 15,-2-2 1-15,-7 3 0 16,1-9 0-16,-1 3 0 16,1-2 0-16,3-7 0 15,2 0 0-15,-5-2-1 16,2-3 1-16,1 0-1 15,-1-6 1-15,-2 2-1 16,5-2 1-16,3 0-1 16,6 0 1-16,-5-2-1 15,5 2 0-15,-9 0 0 16,9 0 0-16,0 0 0 16,0 0 0-16,0 0 0 0,0 0 1 15,9-12-1-15,-1 3 1 16,10-5-1-16,-4-9 1 15,0 0-1-15,6 0 0 16,0-5 0-16,6-15 1 16,3-6-1-16,-3-8 0 15,-3-7 0-15,3-4 1 16,-9-10-1-16,0 7 1 16,-2 2-1-16,-7 9 0 15,1 2 0-15,2 12 1 16,-8 15-1-16,3-4 0 15,0 10 0-15,-6-4 0 16,2 0 0-16,-2-2 0 0,0 8 0 16,-2-3 0-16,2 3 0 15,-6 3 0-15,6 6 0 16,-3-1 0-16,3 1 0 16,-3 0 0-16,3-1 0 15,-3 4 0-15,3 2 0 16,0-5 0-16,0 8 0 15,0-8 0-15,0 2 0 16,0 4 0-16,0-7 0 16,0-5 0-16,0 6 0 15,0-6 0-15,0 6 0 16,0 2 0-16,0 1 0 16,3 5 0-16,0 0 0 0,0 0 0 15,3 4 0-15,-1-4 0 16,1 0 0-16,0 0 0 15,0-2 0-15,-1 2 1 16,1-3-1-16,8-2 0 16,1 0 0-16,-1-1 1 15,-5 3-1-15,-1 4 0 16,1-10 0-16,0 7 0 16,-9 2 0-16,2 0 0 15,1-2 0-15,-3 8 0 16,0 0 0-16,0 8 0 15,0 12 0-15,-3 3 0 16,1 17 0-16,2 3 0 0,-6 18 0 16,3 8 0-16,-3 8 0 15,0 6 0-15,1 0 0 16,2 15 0-16,3 8 0 16,0 23 0-16,0 23 0 15,-3-35 0-15,0-11 0 16,3-17 0-16,-6-17 0 15,4-20 1-15,-1-18-1 16,0-5 1-16,3-12 0 16,-6-3 0-16,6-8 0 15,-3 0 0-15,3-6-18 16,0 0 0-16,0 0-54 16</inkml:trace>
  <inkml:trace contextRef="#ctx0" brushRef="#br0" timeOffset="23886">5579 7008 116 0,'3'14'0'16,"29"-2"0"-16,22-4 0 15,27-2 0-15,22-6 1 16,52-9 0-16,49-5 0 16,17-9 0-16,32-5 0 15,5 5 1-15,12-3-1 16,3-23 1-16,6-17-1 15,16 15 1-15,16 2-1 16,-1-6 0-16,3-5 0 16,-9 11 0-16,-14 3-1 15,-31 1 1-15,-30 2-1 16,-13 0 1-16,-24 0 0 16,-23 5 0-16,-19 7 0 15,-27-4 1-15,-25 10-1 0,-12-13 0 16,-17-2 0-16,-17 14 0 15,-15 9 0-15,-11 3 1 16,-20 8-1-16,2-3 1 16,-8 4-1-16,0-4 0 15,0 1 0-15,-8-4 0 16,-4-2-1-16,-11 5 0 16,-20 1-1-16,14 5 1 15,1 0-11-15,7 0 0 16,1 3-43-16,0-14 1 15,3-4 52-15</inkml:trace>
  <inkml:trace contextRef="#ctx0" brushRef="#br0" timeOffset="24202">10941 5534 103 0,'14'23'0'0,"0"17"3"16,-19-51 1-16,-16-32 0 16,7 11 0-16,0 1-3 15,5 5 1-15,1 6-2 16,16 11 1-16,6 1-1 15,1 16 0-15,11 7 0 16,2 5 0-16,-5 14 0 16,12 1 0-16,8 2 0 15,11 3 0-15,4 6 0 16,5-3 1-16,3 0-1 16,-3-6 1-16,-2 0 0 15,-4 6 1-15,-8 0-1 16,-6-2 1-16,-17-1-1 0,-9 3 0 15,-11-9 1-15,-26 15 0 16,-9 0-1-16,-26 5 1 16,-11 1-1-16,-26 13 0 15,-28 7-8-15,8-15 1 16,0 0-85-16</inkml:trace>
  <inkml:trace contextRef="#ctx0" brushRef="#br0" timeOffset="25718">2742 6377 164 0,'23'6'0'16,"6"0"0"-16,20-1 0 0,8 4 0 16,6 2 0-16,6 7-1 15,3 7 0-15,6 7 0 16,-9 17 0-16,0 11 0 15,2 43 0-15,-5 29 0 16,-20-20 0-16,-17 0 0 16,-26 2 0-16,-20 4 0 15,-18-12 0-15,-14-9 0 16,-34-28 0-16,-29-20-1 16,-3-6 1-16,-17-9-1 15,-6-42 1-15,-8-35 0 16,-1-29 1-16,4-28 0 15,25-3 0-15,18-9 0 0,31-26 0 16,31-17 0-16,18 6 0 16,35-6 0-16,28 18 0 15,40 5-1-15,23-11 0 16,35-7-40-16,-12 21 1 16,3 0 8-16</inkml:trace>
  <inkml:trace contextRef="#ctx0" brushRef="#br0" timeOffset="26167">4204 5480 149 0,'26'-26'0'0,"8"-14"0"16,18-3 0-16,5-6 0 15,18 0 0-15,17 1-1 16,3-1 1-16,17 0 0 16,20 15 0-16,23-1-1 15,-9 21 1-15,12 20-1 16,-17 37 1-16,-15 20-1 15,-19 29 1-15,-24 28 0 0,-11 6 0 16,-18 9 0-16,-31 20 0 16,-29 20 0-16,-11-52 0 15,-29-17 0-15,-17-34 1 16,-23-26-1-16,-40-24 1 16,-35-24-1-16,3-30 1 15,-12-25 0-15,7-41 0 16,2-42 0-16,40-32 1 15,32-38-2-15,81-25 1 16,59-28-4-16,73-13 0 16,-1 1-104-16</inkml:trace>
  <inkml:trace contextRef="#ctx0" brushRef="#br0" timeOffset="27909">3589 13926 140 0,'15'-11'0'0,"5"-7"0"15,23-16 0-15,20-15 0 16,20-19 0-16,24-18-1 16,62-44 1-16,49-30 0 0,29-29 0 15,35-29 0-15,36-3 0 16,36-14 0-16,39-35 0 16,38-28 0-16,25-3 0 15,24-11 0-15,-1 14 1 16,1 2-1-16,-15 18 1 15,-11 14 0-15,8-2 0 16,6 5-1-16,-17 17 1 16,-9 9-1-16,-25 20 1 15,-24 20-1-15,-25-6 1 16,-30-2-1-16,7 28 0 16,-6 20 0-16,-40 12 1 15,-27 11-1-15,-10-3 1 16,-15-3-1-16,-38 30 0 15,-31 16 0-15,-11 26 1 0,-12 20-1 16,-29 3 1 0,-20 11-1-16,-19 4 0 0,-24 5 0 15,-14 3 1-15,-21-3-1 16,-8 6 1-16,-11 2-1 16,-9 15 1-16,-9 15-1 15,-2-7 1-15,2-2-1 16,-5 5 0-16,-9-2-4 15,3 5 1-15,0 4-33 16,0-7 1-16,2 0-10 16</inkml:trace>
  <inkml:trace contextRef="#ctx0" brushRef="#br0" timeOffset="28150">14840 6618 127 0,'0'6'0'15,"-3"11"0"-15,0-6 1 16,1-11 0-16,2 15 1 15,2-7-1-15,19-2 1 16,13-6-2-16,18 20 0 16,22 15 0-16,7-10 1 15,13-2-1-15,1 15 1 16,3 7-1-16,22 10 1 16,21 11-1-16,-43 14 0 15,-21 9 0-15,-36 23 0 16,-30 20 0-16,-48 14 0 15,-41 6-1-15,-22 6 1 0,2-1-99 16</inkml:trace>
  <inkml:trace contextRef="#ctx0" brushRef="#br0" timeOffset="29850">2194 12243 144 0,'6'0'0'16,"2"0"0"-16,-2-49 0 16,-3-31 0-16,14 3 0 15,12-6-1-15,8 8 1 16,18 3-1-16,2 15 1 15,9 14-1-15,3 14 1 16,3 24-1-16,-9 25 1 16,-3 20 0-16,-2 52 0 0,-7 42 0 15,-5 1 0-15,-14 14 0 16,-15-20 0-16,-8-6 0 16,-18-31 0-16,-8-20 0 15,8-32 1-15,4-28-1 16,-4-27 1-16,-11-28-1 15,3-23 1-15,-1-26-1 16,10-71 1-16,2-58-1 16,18 15 1-16,16-9-1 15,15 31 0-15,21 21 0 16,-1 40 0-16,14 31 0 16,-8 40 0-16,3 26-1 15,-20 32 1-15,-6 29 0 16,2 51 0-16,4 46-1 0,-9 17 1 15,-3 28 0-15,-2 4 0 16,2 14 0-16,9-49 0 16,8-25 0-16,6-33 0 15,3-30 0-15,15-35 1 16,8-35-1-16,0-34 1 16,-3-31-1-16,3-38 1 15,-9-34 0-15,-5-6 0 16,-9-14 0-16,-17-29 0 15,-9-22-1-15,-26-1 1 16,-19-8-1-16,-15 31 1 16,-12 20-1-16,12 55 1 15,0 42 0-15,0 27 0 0,2 28-1 16,-2 15 0-16,-5 16 0 16,4 36 0-16,7 16 0 15,5 60 0-15,1 47 0 16,16 14 0-16,13 25 0 15,-1 6 0-15,8 6 0 16,10-20 0-16,5-8 0 16,11-41 0-16,10-31 0 15,-7-35 0-15,12-34-1 16,-17-20 0-16,-6-26-16 16,-18-49 1-16,1 0-67 15</inkml:trace>
  <inkml:trace contextRef="#ctx0" brushRef="#br0" timeOffset="31169">3589 11569 131 0,'-14'6'0'16,"-6"3"0"-16,11-4 0 16,-2-2 0-16,11-3 0 15,17-3 0-15,20-14 0 16,15-6 0-16,26-8 0 15,19-12 0-15,7-12 0 16,11-8 0-16,37-26 0 16,26-20 0-16,-15 6 0 15,4-6 0-15,-26-3 1 0,-21-2-1 16,-13-15 1-16,-16-9 0 16,-19 15 0-16,-17 2-1 15,-32 30 1-15,-23 22 0 16,-23 12 0-16,-20 19-1 15,-3 18 1-15,-12 20-1 16,7 20 0-16,-4 20 0 16,12 29 0-16,9 23 0 15,11 57 0-15,8 49 0 16,24-29 0-16,20-6 0 16,14-36 0-16,14-30 0 15,21-37 0-15,16-37 0 16,13-37 1-16,13-35-1 15,-19-17 1-15,-7-26-1 0,-22-14 0 16,-23-14 0-16,-14-23 0 16,-21-12 0-16,-3 3 0 15,-5 6 0-15,0 14 1 16,0 0-1-16,2 52 0 16,1 34 0-16,8 6 0 15,6 17 0-15,6 26 0 16,5 25 0-16,1 21 0 15,8 20 0-15,-15 43 0 16,1 31 0-16,-20 6 0 16,-12 14 0-16,-3-34 0 15,-2-20 0-15,2-31 0 16,-9-27 0-16,4-22 1 0,-1-26-1 16,-2-15 1-16,3-16-1 15,2-44 1-15,3-37-1 16,12-6 1-16,17-16-1 15,26-30 0-15,20-22 0 16,-3 51 0-16,3 31 0 16,-18 38 0-16,-10 43 0 15,-1 37 0-15,-3 41 0 16,0 36 0-16,4 41 0 16,-13 20 0-16,-8 28 0 15,-2-28 0-15,2-17 0 16,9-35 0-16,2-31 0 0,1-32 1 15,-1-32 0-15,12-33 0 16,3-38 0-16,20-44 0 16,15-42-1-16,-12-11 1 15,-3-24 0-15,-17-22 0 16,-9-21-1-16,-12 12 1 16,-7 3-1-16,-7 57 1 15,-8 38-1-15,-3 45 0 16,-9 44 0-16,-3 68 0 15,-5 71 0-15,-1 10 0 16,1 34 0-16,3 22 0 16,8 30 0-16,-6-18 0 15,6-3-1-15,-5-28 0 0,-1-17-4 16,-5-35 0-16,-6-29-8 16,-21-31 1-16,-7-29 7 15,-19-14 1-15,-19-23 4 16,17-17 0-16,1-18 3 15,16 15 1-15,6 0-1 16,14 8 1-16,12 10-2 16,6-7 0-16,5-3 0 15,26-14 1-15,24-14-2 16,22-11 0-16,23-15-1 16,20-38 1-16,21-28-2 15,-24 20 1-15,-8 6-1 16,-26 9 1-16,-21-4 0 15,-19 50 0-15,-26 28 0 16,-17 20 0-16,-18 23 0 0,-11 31 0 16,-12 32 0-16,-22 55 1 15,-12 45 0-15,29-8 1 16,14 14-1-16,37-23 1 16,21-8-1-16,31-12 1 15,17-11-1-15,6-15 1 16,9-11 0-16,-9 0 0 15,-6-6-1-15,-40 12 1 16,-29 8-9-16,-74 35 0 16,-3-1-93-16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03:26:26.3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55 175 76 0,'0'8'0'0,"-6"4"0"16,6-12 1-16,0 0 0 0,0-6 1 16,0-3-1-16,0-2 0 15,0 2 0-15,-3-2 0 16,0 2-1-16,0 4 1 15,3 2-1-15,0 3 1 16,-8 14-1-16,16 0 1 16,-2 6 0-16,3 12 0 15,5 14 1-15,-8 11 1 16,5 18-2-16,-2-6 1 16,0 8-1-16,-7 3 1 15,4 6-1-15,0-3 0 16,-3-5 0-16,0 19 1 15,5 18-2-15,-5-3 1 16,9 5-1-16,-10-19 1 0,4-15 0 16,-3-14 0-16,0-20 0 15,-3 2 0-15,0 1 0 16,0 2 0-16,0-2 0 16,-3 5 0-16,0 3 0 15,3-11 0-15,0-9-1 16,0-8 1-16,0-12 0 15,3-3 0-15,0-3 0 16,0-5 0-16,0-3 0 16,0-15 0-16,-1-2 0 0,-2-12 0 15,0-12-1-15,0-11 1 16,3-8 0-16,-3 2 0 16,6 1-1-16,-12-9 0 15,3-6 0-15,1 3 1 16,-1-1-1-16,0-13 0 15,0-12 0-15,0 12 1 16,0-6-1-16,3 14 0 16,0 0 0-16,0 12 1 15,-3 8-1-15,-2-6 0 16,-1 1 0-16,0 5 0 16,3 0 0-16,3-5 0 15,-5-9 0-15,2 8 0 16,0 7 0-16,0 5 0 0,3-6 0 15,0 3 0-15,-6-3 0 16,3 6 0-16,3 6 0 16,0 6 0-16,0 2 0 15,0 6 0-15,-3 3 0 16,1 6 0-16,2 8 0 16,-6-6 0-16,6 9 0 15,-3-2 0-15,3-1 0 16,0 6 0-16,-6-6 0 15,6 6 0-15,-8 0 0 16,2 3 0-16,3 0 0 16,0 8 0-16,3-2 0 15,-6 11 0-15,6 3 0 16,-3 9 0-16,3 11 0 16,0-6 0-16,0 9 0 0,0 8 0 15,-2 4 0-15,-1-1 0 16,-3 3 0-16,3-3 0 15,0-2 0-15,0-1 0 16,3-11 0-16,-5 6 0 16,2-3 0-16,0 3 1 15,0 0-1-15,3-6 0 16,-6 2 0-16,3 7 0 16,1 2 0-16,-1-5 1 15,3 0-1-15,3-3 0 16,-1-3 0-16,7-6 0 15,-6 3 0-15,3-5 0 0,-1-1 0 16,-5-8 1-16,6 3-1 16,-3-9 0-16,3 3 0 15,-6 2 0-15,3 4 0 16,-1-6 0-16,7 3 0 16,-6 2 1-16,3 1-1 15,-1 0 0-15,-2 2 0 16,0-8 1-16,0 3-1 15,0-3 0-15,-3 8 0 16,0-2 0-16,0 6 0 16,-3-10 0-16,-3 1 0 15,3 6 1-15,3-6-1 0,0-4 0 16,0-1 0-16,0-4 0 16,3-3 0-16,-3-2 0 15,0-4 0-15,0-2 0 16,-3 0 0-16,3-6 1 15,0 0-1-15,0 0 1 16,0 0-1-16,0 0 1 16,-2-12-1-16,4-11 0 15,7-17 0-15,-3 0 0 16,0-9 0-16,-1 3 1 16,4-2-1-16,-6-1 0 15,8-3 0-15,-5 9 0 16,3 0 0-16,-1 0 0 15,1 3 0-15,-1-14 1 16,1-1-1-16,-6-2 0 16,8-9 0-16,-5-6 0 0,3-11 0 15,-3 8 0-15,2 4 0 16,-5 2 1-16,6 9-1 16,-4 2 0-16,1 10 0 15,-6-15 0-15,-3-6 0 16,6 9 0-16,0 2 0 15,0-5 0-15,3-6 0 16,-6 9 0-16,0 11 0 16,0-2 0-16,0-4 0 15,0 12 0-15,0 9 0 16,0 0 0-16,0 5 0 16,2 3 0-16,1 0 0 0,0 3 0 15,3 3 0-15,-6 6 0 16,3-6 0-16,0 11 0 15,-3-2 0-15,0 8 0 16,3-3 0-16,-3 6 0 16,8 6 0-16,-5 8 0 15,0 6 0-15,-3 3 0 16,0 3 0-16,-3 8 0 16,0-2 0-16,0 14 0 15,3 3-1-15,0 5 1 16,3 12 0-16,-6 3 0 15,3 5 0-15,-5-2 0 16,5 8 0-16,-6-11 0 0,-6-3 0 16,7 3 0-1,-10 0 0-15,4 5 0 0,2-2 0 16,1 8 0-16,2 3 0 16,-6-8 0-16,9-3 0 15,-5-4 0-15,2-13 0 16,-3 8 0-16,1-9 0 15,-1 4 0-15,3-4 0 16,4 4 0-16,2 2 0 16,-6 3 0-16,6-9 0 15,-3-2 0-15,3-9 0 16,-3-6 0-16,0-8 0 16,3 0 0-16,0-15 0 15,0 0 0-15,3-2 0 0,0-7 0 16,0-2 0-16,-3-3 1 15,8-8-1-15,-5-4 1 16,0-2-1-16,0-12 0 16,-3-11 0-16,3-9 1 15,3-11-1-15,2 5 1 16,4 0-1-16,-1-2 1 16,4-6-1-16,-4 8 0 15,1 3 0-15,2-5 0 16,3-3 0-16,-2-1 0 15,-1-2 0-15,-5-9 0 16,-1-3 0-16,1-2 0 0,-1 5 0 16,1 3 0-16,-3 6 0 15,-1 3 0-15,-5 11 0 16,9-12 0-16,3-8 0 16,-4 9 0-16,-2 0 0 15,0-12 0-15,-1-8 0 16,-2 11 0-16,-3 8 0 15,0-5 0-15,0 0 0 16,0 14 0-16,-3 9 0 16,1 6 0-16,-1 5 0 15,0-5 0-15,0-1 0 16,0 1 0-16,3 5 0 16,0 9 0-16,0 0 0 15,0 6 0-15,0-1 0 0,-3 10 0 16,3-4 0-16,-6 3 0 15,6-2 0-15,0 8 0 16,0 0 0-16,-2 8 0 16,-1 12 0-16,0 1 0 15,3 7-1-15,-9 7 1 16,3-7 0-16,-2 12 0 16,-4 9 0-16,1 0 0 15,-3 14 0-15,-1 6 0 16,4 2 0-16,-4 4 0 15,-2 2 0-15,0-8 0 16,3 0 0-16,-1-9 0 16,1 0 0-16,-1 6 0 15,4-2 0-15,2 4 0 0,4-5 0 16,-7 0 0-16,1 1 0 16,5-4 0-16,-6-6 0 15,4 4 0-15,-1-10 0 16,1-5 0-16,-4-3 0 15,6-2 0-15,3-7 0 16,-2 4 0-16,-1-7 0 16,0-5 0-16,3 3 0 15,-5 0 0-15,2 3 0 16,0-7 0-16,3 7 0 16,3-3 0-16,3-3 0 15,-3-3 0-15,-3 0 0 0,1-6 0 16,-4-2 0-16,3 2 0 15,0-8 0-15,0 3 0 16,3-9 0-16,0 0 1 16,0-6-1-16,0-3 1 15,3-11-1-15,0-3 1 16,3-3-1-16,-1-8 0 16,4-3 0-16,0-3 1 15,-1-3-1-15,4-6 0 16,5-6 0-16,-3-8 0 15,4 3 0-15,-4-17 1 16,0-4-1-16,1 4 0 16,-4 0 0-16,6 2 0 15,3 3 0-15,-5 6 0 16,-1 9 0-16,-5-6 0 0,-1-6 0 16,-2 20 0-16,0 1 0 15,0-13 0-15,-6-4 0 16,0 13 0-16,0 6 0 15,0 6 0-15,0 5 0 16,0 10 0-16,0 7 0 16,0 1 0-16,0 6 0 15,0 5 0-15,0-5 0 16,0 11 0-16,0 0 0 16,0 14 0-16,0 6 0 15,0 9 0-15,0 8-1 16,2 6 1-16,1-3-1 15,0 12 1-15,3 8 0 0,3-3 0 16,-1 1 0-16,4-7 0 16,-7-2 0-16,-2 5 0 15,-3 4 0-15,0 5 0 16,-3-6 0 0,1 9 0-16,2 3 0 0,0-3 0 15,2 0 0-15,1-9 0 16,0-2 0-16,-3-7 0 15,-3-5 0-15,0-2 0 16,1-4 0-16,-7 0 0 16,0 0 0-16,1-2 0 15,2-1 0-15,-6-8 0 0,1 3 0 16,2-1 0-16,1-8 0 16,-1 0 0-16,1-2 0 15,2 2 0-15,-6 0 0 16,4 0 1-16,-1-6-1 15,0 1 0-15,4-10 0 16,-4 1 1-16,3-3-1 16,1 3 1-16,5-6-1 15,0 0 1-15,-9 0-1 16,9 0 1-16,0 0-1 16,0 0 1-16,-6-9-1 15,-2 3 0-15,2 1 0 16,6-1 0-16,-6 0 0 15,3 3 0-15,3-3 0 16,0 6 0-16,-3-5 0 0,3 5 0 16,-2-9 0-16,2 9 0 15,0-9 0-15,0 9 0 16,0-5 0-16,0 5 0 16,0-9 0-16,0 3 0 15,2 1 0-15,1-1 0 16,6 3 0-16,-9-3 0 15,6 1 0-15,2-1 0 16,-5 3 0-16,3-6 0 16,0 4 0-16,-1-1 0 15,1 0 0-15,0 3 0 16,0-2 0-16,-1-4 0 0,1 3 0 16,-3 1 0-16,3-1 0 15,-1 3 0-15,1-3 0 16,3 0 0-16,-3-2 0 15,2-1 0-15,-5 4 0 16,3-7 0-16,2 3 0 16,-2-2 0-16,-3 2 0 15,0 1 0-15,3-1 0 16,-4 1 0-16,4-4-3 16,3 1 0-16,5-4-38 15,1 4 1-15,-1-1 2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03:26:37.33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182 123 58 0,'0'0'0'0,"-3"0"0"15,3 0 1-15,3-9 0 16,-1 4 1-16,1-7-1 16,3 3 1-16,0 1 1 15,-3 2 0-15,2 0-2 16,-5 6 0-16,-5-5-1 0,5 5 1 16,0 0-1-16,0 0 1 15,5 3-1-15,1-1 1 16,6 4-1-16,2 8 1 15,6 7-1-15,-8-1 1 16,-4 8-1-16,1 1 1 16,-3 11-1-16,-1 3 1 15,-10 0-1-15,2 3 1 16,0-3-1-16,0 0 1 16,-9-3-1-16,1 0 1 15,0-5-1-15,2-1 1 16,6-2-1-16,-6-1 1 0,1 4-1 15,-7-7 1-15,-5-8-1 16,3 3 1-16,-3-3-1 16,0 3 0-16,-9 0 0 15,9 6 0-15,6 0 0 16,-1-4 0-16,4 4 0 16,2 0 0-16,1 5 0 15,-1-5 0-15,3 5 0 16,1 1 0-16,-1-1 0 15,6 0 1-15,6-5-1 16,-6 5 0-16,2 4 0 16,4-4 1-16,0-2-1 15,3 2 0-15,2-5 0 0,3-3 1 16,6-4-1-16,1-1 1 16,4-1-1-16,-13-3 1 15,-18 0-1-15,3 0 0 16,0 0 0-16,6 1 1 15,6-1-1-15,-3 0 1 16,2 0-1-16,-5 0 1 16,0 3-1-16,0-8 1 15,-3 2-1-15,6 1 0 16,-1-1 0-16,1-5 0 16,3-1 0-16,-6 4 1 15,-1-4-1-15,1 4 0 16,3 2 0-16,-3 0 0 15,3 1 0-15,5 5 0 0,4-6 0 16,-4 6 0-16,6 3 0 16,-8 3 0-16,5-6 0 15,-2 0 0-15,-1 0 0 16,1 3 0-16,2 0 0 16,-2-3 0-16,2 0 0 15,-5 0 0-15,-9-5 0 16,2 5 0-16,1-6 0 15,0-3 0-15,3 1 0 16,-6-1 0-16,6-8 0 16,-6-3 1-16,8 3-1 15,-8-3 1-15,9-6 0 0,-6-5 0 16,5 2-1-16,-8 1 1 16,6-12-1-16,-3-6 1 15,3-6-1-15,-6-5 1 16,3-9-1-16,-1-3 0 15,7-2 0-15,-9-1 0 16,6-2 0-16,2 5 0 16,-5 0 0-16,3 3 0 15,3 9 0-15,-4-9 0 16,1 3 0-16,0 0 0 16,-6-6 0-16,0 1 0 15,0-4 0-15,0 0 0 16,0-8 0-16,0 3 0 15,0-6 0-15,0 8 0 0,0 1 0 16,0 11 0-16,0-3 0 16,-9 9 0-16,1-6 0 15,-1 3 0-15,3-9 0 16,-2 0 0-16,2-5 0 16,3-1 0-16,-6-2 0 15,4 2 0-15,5 12 0 16,-6-11 0-16,3 5 0 15,0 3 0-15,3 9 0 16,-3 3 0-16,3 5 0 16,0 3 0-16,0 3 0 15,0 6 0-15,0 3 0 16,0-1 0-16,0 1 0 0,0 5 0 16,0-5-1-16,0 8 1 15,0 1-1-15,0 5 1 16,0 0 0-16,0 5 0 15,3 4-1-15,0 8 1 16,6 6-1-16,-9 11 1 16,0 4-1-16,0 8 1 15,3 2 0-15,-3 15 0 16,0 12 0-16,0-6 0 16,0-3 0-16,-3 0 0 15,-6-3 0-15,3 0 0 16,-5-3 0-16,5 6 0 15,3 3 0-15,-8 5 0 16,-1 4 0-16,7-4 0 0,-7-2 0 16,3-3 0-16,4 0 0 15,-4-9 0-15,0-9 0 16,-2 4 0-16,2-1 0 16,-2-2 0-16,8-3 0 15,3-1 0-15,0-2 0 16,0 6 0-16,0 2 0 15,3-5 0-15,0 0 0 16,5-9 0-16,-5 0 0 16,3-11 0-16,0-1 0 15,-1-2 0-15,-2-11 0 16,3-1 0-16,0-3 0 0,0 1 0 16,-4-1 0-1,4-8 0-15,-6 3 0 16,0-6 1-16,0 0-1 0,0-9 1 15,-6-2-1-15,6-6 1 16,6-15-1-16,-12-14 1 16,4-11-1-16,-1-3 1 15,0 0-1-15,3-4 1 16,-6 1-1-16,6 3 0 16,0 6 0-16,0-9 0 15,-3-6 0-15,3 0 0 16,0 3 0-16,0-14 0 15,-3-6 0-15,3 8 1 16,3 7-1-16,-3 10 0 0,0 10 0 16,0 8 0-16,3 0 0 15,-3 8 0-15,6-5 0 16,-6 6 0-16,0-1 0 16,0 7 0-16,0-1 0 15,0 0 0-15,-6 4 0 16,3 5 0-16,-3 2 0 15,1 1 0-15,-4 0 0 16,3 6 0-16,1-4 0 16,2 4 0-16,0 2 0 15,3 3 0-15,0 6-1 16,0 0 1-16,-3 6 0 16,3 6 0-16,-6 11 0 0,6-3 0 15,6 5 0-15,-6 4 0 16,-6 5 0-16,6 1 0 15,6 2 0-15,-6 3 0 16,6 3 0-16,2 12 0 16,-5-1 0-16,0 15 0 15,0 8 0-15,-6 1 0 16,-3-1 0-16,1-2 0 16,-4-1 0-16,0-2 0 15,4-12 0-15,-4 9 0 16,3 3 0-16,-2 25 0 15,-4 26 0-15,6-25 0 16,6-12 0-16,-5-11 0 16,2-21 0-16,-6-5 0 0,3-1 0 15,6-5 0-15,-5 3 0 16,-1 0 0-16,3 0 0 16,-6-9 0-16,7-5 0 15,2-6 0-15,0 0 0 16,0-9 1-16,-3-3-1 15,3-11 1-15,0 0-1 16,-6-15 1-16,3-8-1 16,0-17 1-16,0-15-1 15,0 4 1-15,3-4-1 16,9-14 1-16,5-8-1 16,-2-15 1-16,2-15-1 15,1 7 0-15,-1-6 0 0,3 0 0 16,3 5 0-16,-5-5 0 15,-1 0 0-15,-2-3 0 16,-4-6 0-16,1 9 0 16,-6 8 0-16,2-3 0 15,1 7 0-15,-3-4 0 16,0 3 0-16,-6 3 0 16,0 3 0-16,3 9 0 15,-6 8 0-15,4 9 0 16,-1 8 0-16,0 12 0 15,3 9 0-15,0 5 0 16,0 6 0-16,-6 6 0 16,6 8 0-16,-3-6 0 15,3 9-1-15,0-2 1 0,0-1 0 16,0 6 0-16,9 6 0 16,-6 2 0-16,-3 10-1 15,0 10 1-15,3 4 0 16,-1 8 0-16,4 3 0 15,-6 11 0-15,-6 12 0 16,1 0 0-16,-4 3 0 16,6 0 0-16,0 0-1 15,3-9 1-15,3-3 0 16,-6 1 0-16,-2 2 0 16,-4-3 0-16,0 6 0 15,-5 3 0-15,5 6 0 16,4-3 0-16,-4-1 0 0,3-5 0 15,-2-2 0-15,-1-4 0 16,0-2 0-16,1-4 0 16,-7 1 0-16,15-4 0 15,0 1 0-15,-5 0 0 16,-4-9 0-16,-5 6 0 16,-6 0 0-16,5-9 0 15,4-8 0-15,-1 2 0 16,1-8 0-16,2-3 0 15,3-2 0-15,4-7 0 16,2-5 0-16,2 2 0 16,4-2 0-16,-6 0 0 15,3 0 0-15,3-4 0 0,0 1 0 16,-1-3 0-16,4 0 0 16,-6 0 0-16,0 0 0 15,0 9 0-15,-3-6 0 16,0-3 0-16,0 0 0 15,0 0 0-15,5 3 0 16,1-1 0-16,3 4 0 16,-7-3 0-16,7 0 0 15,0-3 0-15,-9 0 0 16,0 0 0-16,8 9 0 16,-8-9 0-16,0 0 0 15,0 0 0-15,-3 5 0 16,3-5 1-16,-5 3-1 15,10-3 1-15,7-3-1 0,-1 3 1 16,-5-5 0-16,6 5 0 16,-1 0-1-16,1 0 1 15,-1-6-1-15,1 0 1 16,-4 3-1-16,1-5 1 16,-3 5-1-16,-1 0 1 15,4-3-1-15,-3 3 1 16,-1-2-1-16,10-1 1 15,-1 0-1-15,-8 0 1 16,-3 3-1-16,-3 3 0 16,6-5 0-16,-6 5 1 0,0 0-1 15,0 0 0-15,0-6 0 16,0 3 0-16,0-5 0 16,0 2 0-16,0 0 0 15,0 6 0-15,0-6 0 16,0 6 0-16,0 0 0 15,0 0 0-15,5-5 0 16,-5 5 1-16,0-9-1 16,-3 3 0-16,1 3 0 15,2-2 0-15,-9-4 0 16,3 3 0-16,6 6 0 16,0 0 0-16,-8-11 0 15,8 11 0-15,-3-9 0 16,0 4 0-16,3-1 0 15,-6 3 0-15,3-6 0 0,0 4 0 16,0 5 0-16,3 0 0 16,6-6 0-16,-6 6 0 15,9 0 0-15,-9 0 0 16,3 0 0-16,-3 0 0 16,0 0 0-16,0 0 0 15,0 0 0-15,0 0 0 16,3-6 0-16,5 3 0 15,-2-2 0-15,3 5 0 16,-7-9 0-16,-2 9 0 16,3-6 0-16,-3 6 0 15,0-11 0-15,0 8 0 16,3-9 0-16,3 4 0 0,0-4 0 16,2-2 0-16,1 0-89 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03:27:36.57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98 735 138 0,'12'14'0'16,"-10"12"0"-16,-2 6-1 16,0 22 1-16,0 21 0 15,0 16 0-15,6 18-1 16,-6 3 1-16,6 6-1 0,-3 37 1 16,3 37 0-1,-1-40 0-15,-2-18-1 0,3-30 1 16,0-27 0-16,-1-31 0 15,4-26 0-15,-6-6 0 16,0-14 0-16,5-14 1 16,-2-6-1-16,3-37 1 15,-3-18 0-15,-6-28 0 16,-6-23-1-16,6-3 1 16,-6-6-1-16,6-31 0 15,6-35 0-15,14 37 0 16,14 15 0-16,9 12 0 15,0 13 0-15,6-7 0 0,-6-4 0 16,9 20 0-16,8 9 0 16,-17 43 0-16,-8 23 0 15,-6 5 0-15,-6 12 0 16,8 12 0-16,6 5-1 16,-8 6 1-16,-9 6-1 15,0 14 1-15,-5 14-1 16,-12 4 1-16,-6 13-1 15,-12 12 1-15,-10 6 0 16,-13-3 0-16,-16 9 0 16,-18-6 0-16,-11-1 0 15,-24 1 0-15,-13-6 0 16,14 0 0-16,14-8-3 0,37-18 0 16,0 3-90-16</inkml:trace>
  <inkml:trace contextRef="#ctx0" brushRef="#br0" timeOffset="286">3475 41 141 0,'-9'3'0'0,"-5"8"0"16,-12 12 0-16,-5 12-1 15,-18 25 0-15,-6 12 0 16,-11 11 0-16,-11 14-1 16,-30 32 1-16,-19 18-2 15,-6 13 0-15,-9 21-17 16,15-24 0-16,0 1-38 15</inkml:trace>
  <inkml:trace contextRef="#ctx0" brushRef="#br0" timeOffset="499">1224 506 131 0,'-15'-29'0'15,"-5"-20"0"-15,40 3 0 16,29-2 0-16,17 19 0 16,18 9 0-16,30 31 0 15,27 27 0-15,40 22 0 16,37 32-2-16,18 5 1 16,2-5-91-16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03:27:38.6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336 589 139 0,'20'6'0'0,"18"-3"-1"0,-18-3 0 15,-17-3 0-15,-6 8 0 16,-9 4 0-16,-2 17 0 16,-3 11 0-16,-4 12 0 15,1 11 0-15,0 23 1 16,3 15-1-16,-12 8 1 16,1 11-1-16,8 24 1 15,5 17-1-15,-2-21 1 16,5-14 0-16,-2-22 0 15,-3-21 0-15,8-31 0 16,1-26 0-16,2-12 0 16,6-17 0-16,-6-37 0 15,3-25 0-15,3-16 0 16,0-19 0-16,0-20 0 0,3-23 0 16,11-26 0-16,7-26 0 15,-16 20 0-15,-10 6 0 16,-4 23 0-16,-5 11 0 15,2 29 0-15,6 23 0 16,18 23 0-16,8 23-1 16,9-6 1-16,8 15-1 15,9 5 0-15,6 3 0 16,2 17 0-16,7 15 1 16,-1 11 0-16,3 9-1 15,9 17 1-15,0 11-1 0,5 38 1 16,6 25 0-16,-19-11 0 15,-16-3 0-15,-33-17 0 16,-24-12 0-16,-11-14 0 16,-23-14 0-16,-12-3 0 15,-11-3 0-15,-3-3 0 16,-8 3 0-16,-26-8 0 16,-24-1-1-16,7-14 1 15,-1-6-20-15,41-8 0 16,-1 3-31-16</inkml:trace>
  <inkml:trace contextRef="#ctx0" brushRef="#br0" timeOffset="480">1459 216 132 0,'0'11'0'0,"0"-2"0"0,-3 11 0 16,-11 0-1-16,2 9 1 16,-2 11-1-16,-1 8 1 15,7 4-1-15,-4 8 1 16,9-2-1-16,-2 8 1 16,-4 5-1-16,6 18 1 15,0 14 0-15,3 29 0 16,0 29 0-16,0-9 0 15,0 3 0-15,0-3 0 16,-5-1 0-16,2-19 0 16,3-8 0-16,8-38 0 15,-2-20 0-15,8-23 0 16,7-29-1-16,7-8 0 16,15-12-27-16,-5-8 0 15,2-1-13-15</inkml:trace>
  <inkml:trace contextRef="#ctx0" brushRef="#br0" timeOffset="646">695 1254 137 0,'29'2'0'0,"22"4"-2"15,38-6 0-15,3 0-94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03:27:40.43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1430 0 92 0,'-6'2'0'16,"-2"7"0"-16,2-9 0 16,6 0 0-16,0 0 0 0,-9 0 0 15,4 0 0-15,-4 0 0 16,-5 9 0-16,-4 5 1 15,-5 6 1-15,-5 6-1 16,-1 3 1-16,-11 5-1 16,2 6 0-16,-5 3 0 15,3 12 1-15,-3 2 0 16,-6 17 0-16,-8 12-1 16,11-5 1-16,6 2-1 15,-1-6 1-15,4-14-1 16,3-2 0-16,5-18 0 15,9-3 0-15,0-12-1 16,0 1 1-16,11-15 0 16,-5 1 0-16,5-4-1 0,3-2 1 15,1-9-20-15,-1 0 1 16,0 0-37-16</inkml:trace>
  <inkml:trace contextRef="#ctx0" brushRef="#br0" timeOffset="363">98 192 109 0,'5'5'0'15,"10"-2"-1"-15,-4 3 1 16,1-6-2-16,-7 6 0 0,7-6-5 15,-6 3 1-15,-6 2 4 16,-6 7 0-16,-8 2 0 16,-9 0 1-16,-6 9 0 15,6-3 1-15,3 1 0 16,0-10 0-16,5-2 0 16,7-4 0-16,2-2 0 15,6-6 1-15,3-14 1 16,3 0 1-16,5-3-2 15,-5 0 1-15,2-6-2 16,-2 9 1-16,3-9-1 16,-9 12 0-16,0-1-30 0,0 1 0 15,0 3 16-15</inkml:trace>
  <inkml:trace contextRef="#ctx0" brushRef="#br0" timeOffset="916">1341 642 119 0,'0'0'0'0,"0"0"-1"16,-3 6 1-16,-8-6-4 16,2 8 0-16,-5 1-1 0,-1 5 0 15,1 3 3-15,0-2 0 16,2-1 1-16,-2 0 1 16,-1 1 0-16,1-1 0 15,5 6 0-15,1 0 0 16,5 3 0-16,6-3 1 15,8 0 0-15,1-5 1 16,5-4-1-16,0-2 0 16,6-15 0-16,3-3 0 15,6-5 0-15,-1 0 0 16,7-12 0-16,-10 6 1 16,-5-3-1-16,-6 8 0 15,-5-2-2-15,-6 9 1 16,-1-7-78-16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1:55:46.0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23807 940 92 0,'6'-3'0'0,"6"0"0"16,-12-13 0-16,-3-2 0 16,-18-16 0-16,-10-9 0 15,-6 3 0-15,-6 0 1 16,-15 1 0-16,-16-8 0 16,-3 11 0-16,-3-1-1 0,3 6 1 15,4 4 0-15,-22 2 0 16,-10 7-1-16,-9-4 1 15,-12 4 0-15,7-4 1 16,-4 1-2-16,-9-4 1 16,0-2-1-16,-43-1 1 15,-25-3-1-15,16 7 1 16,2 2-1-16,-5 7 0 16,-10 0 0-16,7-4 0 15,-1 1 0-15,-17 3 0 16,-14-1 0-16,4 1 0 15,0-3 0-15,-9 8 0 16,-4-5-1-16,-8 3 1 16,-10 3 0-16,9-7 0 15,7-5 0-15,-16 8 0 0,-12 10-1 16,6-6 1-16,3 3-1 16,3 6 1-16,4 0-1 15,-10 6 1-15,-16 3-1 16,7-6 1-16,6 1-1 15,-9 5 0-15,0 3-1 16,2 0 1-16,-8 4 0 16,24 2 1-16,13 3-1 15,-10 4 0-15,0 0-1 16,3-4 1-16,-5 1 0 16,14-4 0-16,13-3 0 15,-13 10 1-15,1-4-1 16,0 10 1-16,-4-7-1 0,7 10 1 15,-4 3 0-15,16-6 0 16,6-7-1-16,-6 7 1 16,-6 3 0-16,9 9 0 15,6 9 0-15,0-3 0 16,6 0 0-16,-6-12 0 16,-6-7 0-16,3 7 0 15,0 6 0 1,0-6 0-16,-3 3 0 0,10-7 0 15,2-2 0-15,-3-3 0 16,-3-1 0-16,13 7 0 16,5-3 0-16,4-10 0 15,5 1 0-15,-5-7 0 0,3-15 0 16,12 15 0-16,0 1 0 16,-6-1 1-16,-4 7-1 15,16-16 0-15,13-3 0 16,-22 12 0-16,3 3 0 15,6-8 0-15,3-16 0 16,0 21 0-16,-3 6 0 16,-3-30 0-16,0-18 0 15,13 8 0-15,11 4 0 16,-21-7 0-16,-9-2 0 16,19 15 0-16,5 9-1 15,-9-3 1-15,1-4 0 16,-4-5 0-16,3-9-1 0,10 18 1 15,14-4-1-15,-5-11 1 16,-3-7-1-16,-1 10 0 16,1 0 0-16,15 15 1 15,12 12 0-15,-6-12 0 16,1 0 0-16,2 3 0 16,0-3 0-16,28 6 0 15,27 3 0-15,-8 4 0 16,2-4-1-16,-3 19 1 15,-3 8-1-15,4-11 1 16,2-4-1-16,3 16 1 16,1 9-1-16,5-3 1 15,10 3-1-15,0 12 1 16,6 10-3-16,9-4 0 16,6-8 1-16,4 5 0 0,11 0-4 15,7-6 0-15,-6 4-28 16</inkml:trace>
  <inkml:trace contextRef="#ctx0" brushRef="#br0" timeOffset="1366">1069 4485 18 0,'46'46'0'16,"31"28"1"-16,5 6 0 16,17 18 1-16,-7-15 0 15,6-4-2-15,16-2 1 16,18-6 5-16,-3 2 0 15,6 4-2-15,0-1 0 16,-6 10 1-16,31-12 0 16,15-7 0-16,-12 1 0 15,-9-10-3-15,18-9 0 16,6-12-1-16,6-3 1 16,4-4-2-16,8-2 1 0,7-6-1 15,3 2 1-15,9 1-1 16,12-10 0-16,16-9 0 15,2-3 0-15,4-6 0 16,9 0 0-16,0 0 0 16,13 3 0-16,8 0 0 15,10-3 0-15,9-3 0 16,-12 0 0-16,-4-1 0 16,1 1 0-16,-1 0 0 15,1 3 0-15,6 3 1 16,-16-3 0-16,-2-3 0 15,14 3 0-15,1 3-1 16,0 0 1-16,9 0 0 0,-22 3 0 16,-9 0 2-16,9-9 0 15,1 0-2-15,18-7 1 16,9 4-1-16,-12 6 0 16,-1 6-1-16,-17 6 1 15,-10 4 0-15,21-4 0 16,13 0 0-16,-6 0 0 15,-3 4-1-15,-10-1 0 16,-6-6 0-16,7 3 0 16,-1 0 0-16,10 4 1 15,9-4-1 1,-15 0 0-16,-4-3 0 0,19 3 0 16,15 4-1-16,-9-7 0 15,-6 0 0-15,0-6 0 0,0-3 0 16,-19 0 1-16,-18 3-1 15,7 0 1-15,-1 0-1 16,9-6 0-16,10-4-1 16,-19 1 1-16,-9-6-1 15,0 3 1-15,-3-13-1 16,-13 4 0-16,-8-4-1 16,-7 7 1-16,-6-7 1 15,3 1 1-15,1-1 0 16,-29-12 0-16,-15-12 0 15,-6 6 1-15,-3-3 1 16,0-6 0-16,-3-9 1 16,-22-4 0-16,-18-5-3 0,10-1 1 15,-4 4 0-15,-3-4 0 16,0 1 2-16,-19-7 1 16,-8-3-1-16,-26 4 1 15,-20-4-3-15,5-15 1 16,1-16-1-16,-10 10 0 15,-6-3 0-15,0 9 1 16,0 6-1-16,-18-6 1 16,-16 3-2-16,0-3 1 15,-6-13 0-15,1 13 0 16,-1 3-1-16,0-6 1 16,3 0-1-16,-3-9 1 0,-3-7-1 15,3-5 1-15,4 2-1 16,-4 22 0-16,3 12 0 15,0-15 1-15,0-9-1 16,-6-1 0-16,1-8 0 16,-11 21 0-16,-2 9 0 15,-3-12 0-15,-7-4 0 16,1 20 0-16,0 8 0 16,-16-15 1-16,-6-18-1 15,-6 15 1-15,-9 6-1 16,2 0 1-16,1-3 0 15,-16 15 0-15,-8 1 0 16,-16-1 0-16,-13 10-1 16,-30-19 1-16,-28-9-1 0,3 6 0 15,-6-3 0-15,-24 15 0 16,-19 7-1-16,-18 6 1 16,-22-1-20-16,-18-2 0 15,-1-4-37-15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03:27:43.56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191 697 8 0,'-3'11'0'16</inkml:trace>
  <inkml:trace contextRef="#ctx0" brushRef="#br0" timeOffset="231">208 697 18 0,'-3'6'0'15,"-2"5"7"-15,5 3 1 16,2 1 2-16,-2 8 1 16,-2 2-6-16,-4 4 0 0,0 0-1 15,-3 5 0-15,-2 1-2 16,0 5 1 0,-1-6-1-16,3 0 1 0,9 1-2 15,-5-6 1-15,10-6-1 16,-5 2 0-16,6-10 0 15,-3 5 0-15,3 0-1 16,-3-6 1-16,0-5 0 16,-1 2 0-16,-2-2-1 15,0-3 0-15,0-1-66 16</inkml:trace>
  <inkml:trace contextRef="#ctx0" brushRef="#br0" timeOffset="711">62 333 64 0,'0'8'0'0,"0"4"0"15,-3 2 0-15,-6 3 0 16,-2 9 0-16,-1-3 0 15,1 3 0-15,5-6-1 16,-3 0 1-16,9-6 0 16,9-8 0-16,5-6 0 15,9-11 0-15,6-15 0 16,6 3 0-16,5-6 0 16,-12-5 0-16,7-1 0 15,-15 1 1-15,-6 0-1 16,-5 5 0-16,-6 0 0 0,-9-2 0 15,-5-7 0-15,-4 13 0 16,1 2 0-16,-9 11 0 16,0 4-45-16</inkml:trace>
  <inkml:trace contextRef="#ctx0" brushRef="#br0" timeOffset="2739">1021 1110 32 0,'-17'23'0'16,"-9"17"3"-16,0 3 1 15,0 11 6-15,0 4 1 16,3 7-6-16,3-7 1 16,6-9-3-16,-1-9 1 15,7-12 0-15,-1-13 0 16,3-7-3-16,1-36 1 0,2-30 0 16,6-5 1-16,2-17-2 15,16 8 1 1,7 3-1-16,10 9 0 0,10 3-1 15,1 8 1-15,6 6-1 16,2 14 0-16,4 12 0 16,-10 9 0-1,-5 2 0-15,-6 12 0 0,-8 8 0 16,-6 12 0-16,-3 11 0 16,-12 3 1-16,-5 9-1 15,3 8 1-15,-6 12 0 16,-1 6 0-16,-2 2-1 0,0-2 1 15,0-7-1 1,6-10 1-16,3-9 0 0,11-21 1 16,11-13-1-16,1-18 0 15,5-26-1-15,6-17 1 16,6-31-1-16,-6-1 1 16,3-11-1-16,-6-8 1 15,1-6-1-15,2-55 1 16,6-31-1-16,-15 43 1 15,-17 8-1-15,-5 49 0 16,-7 40 0-16,1 12 0 16,-3 11 0-16,9 18 0 15,5 11-1-15,-3 11 1 16,1 12 0-16,-7 17 0 16,1 17 0-16,-1 26 0 0,-2 23 0 15,-9 28 0-15,0 24 0 16,-22 11 0-16,-7 14 0 15,6-31 0-15,3-23 0 16,-6-29 0-16,-2-31 0 16,14-26 1-16,11-32 0 15,6-5 0-15,6-18 0 16,2-17 0-16,4-17-1 16,5-25 1-16,9-16-1 15,5 7 1-15,10-12-1 16,-4 17 1-16,9 4-1 15,0 13 0-15,0 6 0 16,0 15 0-16,0 8 0 0,-3 9 0 16,-3 11 0-16,-9 12 0 15,-5 8 0-15,-6 15 0 16,-2 20 0-16,-10 14 0 16,-5 11 0-16,-3 4 0 15,0-4 0-15,3-5 0 16,3-6 0-16,-1-11 0 15,10-12 0-15,11-14 0 16,8-18 0-16,12-16 0 16,12-12 0-16,-4-15 0 15,6-19 0-15,-8-15 0 16,0-17 0-16,-15 3 1 16,-2-6-1-16,-7 6 1 0,-2 0-1 15,-12 23 0-15,-5 11 0 16,-3 11 0-16,-6 13 0 15,-15 7 0-15,-10 13 0 16,-1 13 0-16,0 18-1 16,0 11 1-16,3 9 0 15,3 17 0-15,0 21 0 16,3 4 0-16,5 18 0 16,9-8 0-16,12-9 0 15,25 0 0-15,24-6 0 16,11-34 1-16,17-21-1 15,12-28 1-15,2-31-1 16,18-21 1-16,11-31-1 0,-26-26 1 16,-19-23-1-16,-13 6 0 15,-19-6 0-15,-17-14 1 16,-15-12-1-16,-20 18 0 16,-23-4 0-16,8 61 1 15,-2 40-1-15,-26 0 0 16,-14 17 0-16,5 12 0 15,0 5 0-15,1 18 0 16,-1 11-1-16,26 3 1 16,12 17-1-16,28 0 1 15,15 3 0-15,11 6 0 16,17 0 0-16,-2 0 0 16,8-9 0-16,3-3 0 15,6-3 0-15,-9-2 0 0,-3-1 0 16,-17 1 0-16,-14-3 0 15,-23 5 0-15,-20 3 0 16,-9 4 0-16,-15 2 0 16,-5 11 0-16,-6 6 0 15,9 12 0-15,3 5 0 16,14-8 0-16,9-6 0 16,22-17 0-16,15-12 0 15,23-19 0-15,17-15 0 16,46-35 0-16,38-19 0 15,-21-3 0-15,-2-7 0 16,-7-4 0-16,-2-1 0 0,-11 0 0 16,-7 6 0-16,-19 0 0 15,-15 0 0-15,-29 28 1 16,-16 15-1-16,-4 6 0 16,-3 3 0-16,-5 16 0 15,3 10 0-15,-9 13 0 16,-6 18 0-16,0-3 0 15,3 6 0-15,-14 0 0 16,0 8 0-16,-6 3 0 16,3 9-2-16,0-26 1 15,5-3-46-15,4-26 1 16,2 1 36-16</inkml:trace>
  <inkml:trace contextRef="#ctx0" brushRef="#br0" timeOffset="2906">5144 0 116 0,'0'17'0'0,"3"15"0"16,-3-32 0-16,-5-20-2 16,-10 11 0-16,1 9-38 15,-18 17 0-15,4 1 29 16</inkml:trace>
  <inkml:trace contextRef="#ctx0" brushRef="#br0" timeOffset="3041">4972 376 40 0,'20'-9'0'0,"18"-5"6"0,-13 2 0 16,1-11-4-16,-9 3 0 15,-8 0-2-15,-3-6 0 16,-6 3-39-16</inkml:trace>
  <inkml:trace contextRef="#ctx0" brushRef="#br0" timeOffset="3358">5986 473 131 0,'8'14'0'0,"-2"7"0"16,0 7 0-16,-3 7-2 15,0 13 1-15,-3 13-1 16,-3 2 0-16,-6 0 0 15,-2 11 1-15,-4-2-3 16,-5 2 0-16,-6-5-3 16,0 9 1-16,-8 5-14 0,5-11 1 15,1 2-19-15</inkml:trace>
  <inkml:trace contextRef="#ctx0" brushRef="#br0" timeOffset="3506">5021 1035 107 0,'9'-3'0'15,"11"-3"0"-15,20-8 1 16,17-17 0-16,41 2 0 16,2 0-80-16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12:42:08.0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945 232 101 0,'0'0'0'0,"0"0"0"16,0 0 0-16,-3 3 0 15,3 9 0-15,3-4 0 16,0 7 0 0,3-1 0-16,0 0 0 15,2 4 0-15,-2-4 0 16,-3 0 0-16,3 1 1 15,2-4 0-15,-8 3 0 16,0 4 0-16,0 7 0 16,-6 1 0-16,15 6 1 15,5 2-1-15,1 1 0 16,2-1 0-16,0 0 0 16,3-2-1-16,-5-6 1 0,-4-3-1 15,-2-6 1-15,-1-3-1 16,-2-2 1-16,0-4 0 15,0-2 0-15,2 0 0 16,-8-6 0-16,0 0 0 16,0 0 0-16,3-3 0 15,-3 3 0-15,6-9-1 16,5-5 1-16,4-9-1 16,13-3 0-16,15-11 0 15,-2-9 1-15,7-17-1 16,4 3 0-16,-6-3 0 15,0 0 1-15,-3 0-1 16,0 5 0-16,0 12 0 16,0 6 0-16,-2 6 0 0,-7 5 1 15,0 6-1-15,-13 3 0 16,2 0 0-16,-12 11 0 16,1-2 0-16,-1 5 0 15,-11 3 0-15,0 3 0 16,0 0 0-16,0 0 0 15,6 3 0-15,-6-3 1 16,8 0-1-16,-8 0 0 16,0 0 0-16,0 0 1 15,0 0-1-15,0 0 0 16,0 0-94-16</inkml:trace>
  <inkml:trace contextRef="#ctx0" brushRef="#br0" timeOffset="1516">107 1130 65 0,'3'6'0'0,"2"2"0"15,4 4 1-15,-3-7-1 16,2 4 0-16,7 5 0 15,-7 4 1-15,7 4-1 16,-7-4 0-16,1 2 1 0,-1 0 0 16,1 6 3-1,0-3 0-15,2 2-1 16,-8 4 0-16,3 0-1 0,5 2 1 16,4 1-2-16,-1-1 1 15,-8-2-2-15,2-6 1 16,1 3 0-16,-3-6 1 15,-3-6-1-15,-1-8 0 16,7-3 0-16,-9-3 0 16,0 0 0-16,0 0 0 15,-6 5 1-15,6-5 0 16,12 0-1-16,5-2 0 16,9-4-1-16,-6 0 1 15,9-3-1-15,5 4 1 16,9-1 0-16,0-3 0 0,6-11 0 15,0-5 0-15,3-7 0 16,-4 0 0-16,1-5-1 16,0 3 1-16,9-1-1 15,-1-10 1-15,6 2-1 16,6-3 1-16,0 0-1 16,-3 6 1-16,0 5-1 15,-9 7 0-15,-5-1 0 16,-3 9 1-16,-3 0-1 15,-9 5 0-15,-5 1 0 16,-9 8 1-16,-6-5-1 16,-3 8 0-16,-8-3 0 15,3 3 1-15,-6 1-1 0,-3 2 1 16,0 0-1-16,0 0 1 16,0 0-1-16,0 0 1 15,0 0-1-15,0 0 0 16,0 0 0-16,0 0 0 15,0 0 0-15,0 0 0 16,0 0 0-16,0 0 0 16,0-3 0-16,3-6 1 15,-1 0-2-15,4 1 1 16,3-1-51-16,-1 1 0 16,1 2 50-16</inkml:trace>
  <inkml:trace contextRef="#ctx0" brushRef="#br0" timeOffset="2899">0 2202 53 0,'3'6'0'0,"6"5"0"16,-6 9 1-16,3 6 1 15,-1-3 0-15,-2 0 0 16,3 3 0-16,5 5 0 15,-5-5 1-15,3 3-1 16,-1 0 0-16,1-9-1 16,2 8 1-16,-8 1 0 15,3-9 0-15,0 0 0 16,-3-6 1-16,0-8 1 0,-1 11 0 16,4 1-1-16,0-10 1 15,-3-8-2-15,8 3 0 16,4-3-1-16,5-14 1 15,8-9-1-15,4 0 1 16,8-3-1-16,3-6 1 16,3 4-1-16,12 5 0 15,5-6 0-15,-3 3 0 16,0 1 0-16,-11-1 0 16,0 0-1-16,-3-3 1 15,-3-5-1-15,3 0 1 16,0-7-1-16,0 1 1 15,0-6-1-15,-6 12 0 16,-3 8 0-16,-5 0 1 0,-9 9-1 16,0 6 1-16,0 8-1 15,-6 0 1-15,0 0-1 16,-5 3 1-16,-6 0-1 16,-1 0 0-16,-2 0 0 15,-3 0 1-15,6-9-1 16,-6 9 1-16,6-5-1 15,-18 8 1-15,1 2 0 16,2-5 0-16,3-5-1 16,4 2 1-16,-1-9-1 15,3 12 1-15,0 6-1 16,5-9 0-16,7-3-2 0,5 4 0 16,0-1-89-1</inkml:trace>
  <inkml:trace contextRef="#ctx0" brushRef="#br0" timeOffset="4221">773 3484 60 0,'0'0'0'15,"0"0"4"-15,-6 8 0 0,-2 4-4 16,-1-4 1 0,3 1 0-16,3 8 0 15,0 6 0-15,3-9 0 16,3-2-1-16,-3 14 1 16,3 8 0-16,-3 1 1 15,0 2-1-15,3 6 1 16,0 0-1-16,0-3 1 15,-3-6-1-15,6-5 1 16,-4-6-1-16,4 3 1 16,0-12-1-16,8-8 1 0,-2-12-1 15,2-3 1 1,3-2-2-16,6-6 1 0,6-6 0 16,5-3 1-16,10 0-1 15,2-8 1-15,5-9-1 16,18-9 0-16,12-8 0 15,-4 0 0-15,6-12-1 16,-8 12 1-16,0-3 0 16,19-17 0-16,13-12-1 15,2 29 1-15,6 5-1 16,-21 4 1-16,-10 5-1 16,-21 3 1-16,-20 6-1 15,-3 3 1-15,-5 3-1 0,-7 11 0 16,-2 5 0-16,-9 10 1 15,-2 8 0-15,-10 0 0 16,4 3 0-16,-9-3 1 16,3-9-1-16,-3 3 1 15,0-2-1-15,0 2 1 16,-3 3-1-16,3 3 0 16,-9 0 0-16,4 6 1 15,-1 2-2-15,0-2 0 16,3 3 0-16,3-9 1 15,-3-12-1-15,3 12 0 16,-2-8-1-16,-7 16 0 16,3 4-92-16</inkml:trace>
  <inkml:trace contextRef="#ctx0" brushRef="#br0" timeOffset="5525">681 4226 91 0,'3'6'0'0,"0"3"0"0,5-4 0 15,-2-2 0-15,8 6 0 16,7 2 0-16,2 9 0 16,5 3 0-16,-2 9 0 15,11 5 0-15,-2-3 1 16,8 7 1-16,6-16 0 15,8 1 0-15,6-11 0 16,6-7 2-16,3-11 0 16,6-8-1-16,-1-15 1 15,1-8-2-15,31-35 0 16,29-23-1-16,2-3 1 0,7-8-1 16,-18 11 1-1,-3 4-1-15,-11-1 0 0,3-3-1 16,-9 29 1-16,0 17-1 15,-23-3 1-15,-17 1-1 16,-23 16 1-16,-23 12 0 16,-6 6 0-16,-11 5-1 15,-3 0 1-15,0 1-1 16,-3 8 0-16,-6-6-21 16,-8 38 0-16,-6-4-39 15</inkml:trace>
  <inkml:trace contextRef="#ctx0" brushRef="#br0" timeOffset="6321">793 5445 94 0,'9'0'0'0,"5"3"0"0,0-3 0 15,1-3 0-15,-4-3 0 16,1 0 0-16,2-2 0 16,6 2 0-16,6 6 1 15,3 3 0-15,5 8 0 16,-2-2 0-16,5 11 0 15,6 3 1-15,0 3 0 16,-3 2 0-16,6-2 0 16,3-9 1-16,0-8 1 15,-6-12-1-15,6-8 0 16,3-9-2-16,2-15 1 16,6-11-1-16,18-8 1 15,14-12 0-15,26-14 0 0,25-18-1 16,-22-8 1-16,-9-9-1 15,5 15 0-15,7 5-1 16,-18 21 1-16,-2 14-1 16,-18 14 1-16,-17 11 0 15,-23 10 0-15,-21 10-1 16,-2 1 0-16,-8 5 0 16,-7 4 1-16,-5-1-1 15,-3 6 0-15,0 0-3 16,-14 11 0-16,-6 9-36 15,-15 6 0-15,7 3 10 16</inkml:trace>
  <inkml:trace contextRef="#ctx0" brushRef="#br0" timeOffset="7522">492 6594 93 0,'0'0'0'0,"8"0"2"16,-8 0 1-16,6-8 0 16,-9 2 0-16,0-2-2 15,3 2 1-15,3-3-1 16,3 3 0-16,5 1 0 15,9 10 0-15,12 7 0 16,-1 2 1-16,-2-2-1 16,0 2 1-16,5 0-1 15,-11 1 1-15,0-4-1 0,0 1 0 16,3-1 0 0,-6-2 0-16,0-6 0 0,0-1 0 15,-2-4-1-15,2 2 1 16,0-3 0-16,14 3 0 15,1 0 0-15,8 0 0 16,0-6 0-16,6-3 0 16,5-8-1-16,-5 0 1 15,-3-9 0-15,-3-5 0 16,0-10 0-16,3-7 0 16,0-12-1-16,0 2 1 15,3-8 0-15,3 0 0 16,8 0 0-16,15-5 0 0,8-4-1 15,17-22 1-15,12-15-1 16,-20 17 0-16,-3 4 0 16,-34 25 1-16,-15 20-1 15,-8 6 1-15,-9 8-1 16,-6 6 1-16,-3 6-1 16,-5 6 1-16,-4 2 0 15,4 4 0-15,-6-1 0 16,-3 9 0-16,0 0-1 15,-3 0 1-15,-6 0-1 16,4 3 1-16,-1 0-1 16,0 0 0-16,3-3 0 15,3 0 0-15,-5 8-1 16,2 1 1-16,-3 2-15 16,0 1 1-16,-5-1-72 0</inkml:trace>
  <inkml:trace contextRef="#ctx0" brushRef="#br0" timeOffset="9039">253 7417 57 0,'0'0'0'16,"0"9"0"-16,0-9 0 15,6 3 1-15,0 0 0 16,2 2 0 0,4 4 1-16,5 5 1 15,3 3 1-15,0 4-2 16,9 1 0-16,0 7 1 15,2 3 1-15,7-1-2 16,-4 1 0-16,3 2-1 16,-8-8 1-16,5-3-1 15,-5-6 1-15,3-3 0 16,2-8 1-16,6-6 0 16,-2-8 0-16,-4-12-1 15,12-12 0-15,6-11 0 0,11-3 0 16,12-8 0-16,2-1 0 15,7-5-1-15,-10 3 1 16,1-12-1-16,-12 6 0 16,-6-3-1-16,-11 14 1 15,-5 12-1-15,-10 6 1 16,1 5-1-16,-9 6 1 16,-3 3-1-16,-6 8 1 15,-5 10-1-15,-3 2 1 16,-1 2 0-16,-5-2 0 15,0 0-1-15,-5 6 1 16,-4 3 0-16,0 2 0 16,1-5-1-16,-1 0 1 15,0-6-1-15,1 0 0 0,2 0 1 16,-2 3 0-16,2 2-1 16,-6-2 1-16,9-3-1 15,-8-3 1-15,5 0-1 16,0 1 1-16,1 2-1 15,5 0 1-15,0 5-1 16,0-5 0-16,0 0 0 16,0 0 0-16,0 0 0 15,0 0 0-15,0 0 0 16,0 0 0-16,0 0 0 16,0 0 0-16,5 6-10 15,-5-6 0-15,0 0-70 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12:47:05.3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2107 531 9 0,'0'0'0'0,"9"0"7"16,-9 0 1-16,0 0 7 15,6 5 1-15,5 4-12 16,1 2 1-16,2-2-2 16,0 23 1-16,6 2 1 15,-11 9 0-15,-3 6-2 16,2 5 0-16,-2 9-1 15,6-14 0-15,-1 0-1 16,1-9 1-16,-4-6-1 16,1-5 0-16,-3-9 0 0,5-6 1 15,1-8 1-15,5-6 0 16,3-6-1-16,3-14 0 16,6-3-1-16,5-2 1 15,3-16-1-15,12-2 1 16,11-14-1-16,12-9 1 15,14-5-1-15,29-27 0 16,23-17-1-16,-20 24 1 16,-3 7-1-16,-18 7 1 15,-2 8-1-15,-9 15 1 16,-8-1-1-16,-21 21 0 16,-14 14 0-16,-8 5 1 0,-12 7-1 15,-6 2 0-15,-6 3 0 16,-2 3 0-16,-3 9-1 15,-6-3 1-15,0-4-89 16</inkml:trace>
  <inkml:trace contextRef="#ctx0" brushRef="#br0" timeOffset="781">1163 1485 47 0,'5'15'0'16,"4"11"2"-16,2 2 1 16,7 9 2-16,2 1 0 15,3 5-1-15,5-9 1 16,-5-5-3-16,12-6 0 15,2-6 1-15,9-8 0 16,9-9 0-16,2-20 0 16,6-9-2-16,3-11 0 15,3-9 1-15,17-14 1 16,15-12-1-16,25-16 0 16,26-18-1-16,-31 23 1 15,-9 8-1-15,-11 24 0 0,-15 11 0 16,-15 8 0-16,-10 10-1 15,-21 2 1-15,-20 8-1 16,-3 10 1-16,-11-1-24 16,-6 6 1-16,0 0-16 15</inkml:trace>
  <inkml:trace contextRef="#ctx0" brushRef="#br0" timeOffset="1396">916 2033 64 0,'11'9'0'0,"9"5"0"16,0 12 0-16,3 11 0 16,-3 9 0-16,3 3 0 15,0-3 0-15,0 5 0 16,-3-5 0-16,3-3 0 15,3-14 0-15,11-9 0 16,12-6 0-16,9-14 3 0,19-20 1 16,15-9 4-1,35-39 0-15,19-24-5 16,21-6 0-16,16-11-2 0,-22 15 1 16,-9 8-1-16,3-3 0 15,0 3-1-15,-17 17 1 16,-14 6 0-16,-24 8 0 15,-22 1-1-15,-29 20 0 16,-24 14-2-16,-16 14 1 16,0 3-69-16</inkml:trace>
  <inkml:trace contextRef="#ctx0" brushRef="#br0" timeOffset="4339">8 2928 64 0,'-6'5'0'16,"1"1"0"-16,10-6 0 16,7-3 2-16,-1 3 0 15,7 3 2-15,-10 0 1 16,1 3-1-16,-1-6 1 16,-2 5-2-16,0 4 0 15,0 5-1-15,2 6 1 16,4 0-1-16,5 9 1 15,3 5-1-15,3 4 1 16,3 2-2-16,0 0 1 16,0-8-1-16,-1-1 1 0,4-8-1 15,-3-6 1-15,3-8-1 16,5-9 1-16,4-6-1 16,-1-2 0-16,3-7-1 15,9-13 1-15,8-7-1 16,6 4 1-16,6-1-1 15,3-2 1-15,-6-4-1 16,0 1 1-16,-3 3-1 16,6-6 1-16,0 5-1 15,-6 4 1-15,-2 5-1 16,-10-3 1-16,-7 9-1 16,-10 0 0-16,-5 6-1 15,-9-1 0-15,0-2-90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12:49:36.59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359 324 107 0,'3'6'0'16,"5"8"0"-16,1 0 0 16,5 6 0-16,-2 3 0 15,-1 6 0-15,-2 2 0 16,-3 4 0-16,-1 2 0 15,1 6 0-15,-3 6 0 16,0 2 0-16,-6 4 0 16,-3 5 0-16,1 0 0 15,-1-2 0-15,3-4 0 16,3-5 0-16,3-20 1 16,5-15 0-16,10-17 1 0,5-23-1 15,8-11 1-15,12-18-1 16,6-2 0-16,9-6-1 15,5 3 1-15,9-9-1 16,34-20 1-16,29-8-1 16,-15 5 0-16,-2-6 0 15,-20 18 0-15,-15 11 0 16,-8 18 0-16,-12 11-1 16,-17 11 1-16,-12 15-11 15,-5-1 1-15,0 4-56 16</inkml:trace>
  <inkml:trace contextRef="#ctx0" brushRef="#br0" timeOffset="615">313 1244 78 0,'11'-3'0'0,"7"0"0"16,-4 18 0-16,-2 8 0 15,5 2 1-15,6 1-1 0,8-3 1 16,10-3 1-16,-1-5 0 16,0-7 0-16,-6 4 0 15,1-9 1-15,-4 2 1 16,-2 1-1-16,0-12 1 16,2-2-2-16,7-10 0 15,5-10 0-15,11-7 0 16,10-2-1-16,13-17 1 15,15-9-1-15,17-12 0 16,20-14-1-16,-20 12 1 16,-2 5-1-16,-18 12 1 15,-15 17-1-15,-22 14 1 16,-17 9-1-16,-7 6 0 16,-11 8-14-16,-11 6 1 0,0-6-49 15</inkml:trace>
  <inkml:trace contextRef="#ctx0" brushRef="#br0" timeOffset="1112">0 2035 122 0,'0'0'0'15,"11"9"0"-15,-2-3 0 16,3 0 0-16,-1 2 0 15,1 6 0-15,-1-2 0 16,-2 5-1-16,-4-3 1 16,1 1-1-16,-3 5 1 15,0 6-1-15,0-3 1 16,-3 8 0-16,5-2 0 16,1-1 0-16,9-7 0 0,8-7 1 15,17-14 0-15,14-14 0 16,18-12 0-16,20-9 0 15,3-8 1-15,5-14-2 16,38-18 1-16,23-19 0 16,0-4 0-16,8-8-1 15,-20 15 1-15,-8 2-1 16,-9 26 1-16,-8 8-11 16,-12 12 0-16,0 3-67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7T11:25:15.88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7T11:26:37.29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8T11:55:51.99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60" units="cm"/>
          <inkml:channel name="Y" type="integer" max="104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7.89117" units="1/cm"/>
          <inkml:channelProperty channel="Y" name="resolution" value="630.3030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8T11:56:00.6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2301 0 101 0,'0'0'0'0,"-3"37"0"0,-12-6 0 15,-16 15 0-15,-6 6 0 16,-9 12 0-16,0-2 0 15,-6 8 0-15,-7 13 1 16,-8 12-1-16,-31 49 1 16,-28 40 0-16,3-12 0 15,-6 3 1-15,9 12 0 16,6 6 0-16,1-12 0 16,-1-3-1-16,-3 27 1 15,1 13-1-15,11 9 0 16,-2 3-1-16,21 9 1 0,15 10-1 15,-12 15 0-15,6 15 0 16,13-9 1-16,8 9-1 16,7-3 1-16,9 6-1 15,16 6 0-15,11 7 0 16,10-25 0-16,13-13 0 16,-4 7 0-16,9 0 0 15,0 3 0-15,16-7 0 16,0-20 0-16,0-13 0 15,5 3 0-15,4 3 0 16,10-28 0-16,2-15-1 16,3 19 1-16,-3 9 0 0,10-31 0 15,11-19 0-15,-2 10 0 16,9 0 0-16,3-18 0 16,0-16 0-16,0 3 0 15,3-6 0-15,-3 13 0 16,0 2 0-16,3-24 0 15,6-16 1-15,21-8 0 16,7-10 0-16,-6-3 0 16,-13-3 0-16,1-3 0 15,-1 0-1-15,13-12 1 16,12-13 0-16,0-6 0 16,9-12-1-16,-3-6 1 15,-3-6-1-15,18 0 1 16,7-1-1-16,-7-2 1 0,-2-6-1 15,-1-7 1-15,1-3-1 16,11 4 1-16,1 2-1 16,-4-2 0-16,-2-4 0 15,12 6 0-15,6 7 0 16,-10-13 1-16,-5-6-1 16,6-5 1-16,-10-4-1 15,13-7 1-15,3-2-1 16,-15-12 1-16,-13-10-1 15,6 3 1-15,1-2-1 16,-7-16 1-16,-6-16-1 16,-12-8 0-16,-10-13 0 15,-5-27 1-15,-4-25-1 0,7 3 1 16,-7-3-1-16,-3-6 0 16,4-9 0-16,-26-7 1 15,-8-9-1-15,-10 16 0 16,-12 3 0-16,1-16 0 15,-17-5 0-15,-2 8 1 16,-4 7-1-16,-8 9 1 16,-4 9-1-16,-3-6 0 15,-6 0 0-15,-6 21 1 16,-6 16-1-16,0-37 0 16,-3-22 0-16,-7 0 0 15,1-11 0-15,2 14 0 16,1 7 0-16,-3-13 1 15,-1-9-1-15,-2 10 0 16,-4 5 0-16,4 1 0 0,-1 2 0 16,-2-11 0-16,-13-10 0 15,0 6 0-15,-6-3 0 16,-6-6 0-16,-13-3 0 16,10 6 0-16,0 7 0 15,0-7 0-15,2-3 0 16,1 6 1-16,-3 3-1 15,6-3 0-15,9 0 0 16,-9 4 0-16,0 2 0 16,-3 6 0-16,-7 7 0 15,-8-13 0-15,-7-2 0 16,-2 5 0-16,2 7 0 0,-3-13 0 16,-3 0 0-16,10 9 0 15,2 7 0-15,4 15 1 16,6 15-1-16,-13 13 0 15,0 15 0-15,-24-16 1 16,-9-6-1-16,0 10 0 16,-1 6 0-16,4 3 0 15,0 2 0-15,12 17 0 16,12-1 0-16,-43-9 0 16,-21 0 0-16,0-3 1 15,-4 6-1-15,-11 27 1 16,-19 10-1-16,0 15 0 15,-10 13 0-15,-17-1 0 16,-10 4 0-16,-15 2 0 0,-10-5-1 16,-33 12 0-16,-28-4-6 15,-43 1 1-15,-34 3-50 16,-48 18 0-16,-1-6 55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8T11:56:02.99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27F1A-A4C2-491C-8B90-095A30DEB6C4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D3A0A-E09B-4C2F-BCD0-DA922BC5F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0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tdegree.org/learn/margin-css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republic.com/css-tutorial/css-units.php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https://www.bitdegree.org/learn/margin-css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3A0A-E09B-4C2F-BCD0-DA922BC5F134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292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https://www.tutorialrepublic.com/css-tutorial/css-units.php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3A0A-E09B-4C2F-BCD0-DA922BC5F134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38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generic font family. In CSS, a broad class of similar fonts used in a prioritized list of fonts. Common generic font families include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(such as Times New Roman, Bodoni, and Garamond),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(such as MS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Arial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MS Verdana,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and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monospace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(such as Courier, MS Courier New, and Prestige).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units in which length is measured can be either absolute such as pixels, points and so on, or relative such as percentages (</a:t>
            </a:r>
            <a:r>
              <a:rPr lang="en-US" dirty="0"/>
              <a:t>%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 </a:t>
            </a:r>
            <a:r>
              <a:rPr lang="en-US" dirty="0"/>
              <a:t>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units.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“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is a scalable unit that is used in web document media.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3A0A-E09B-4C2F-BCD0-DA922BC5F134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974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Oblique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type is a form of type that slants slightly to the right, used for the same purposes as italic type. 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3A0A-E09B-4C2F-BCD0-DA922BC5F134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342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Indent: start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 line of text) or position (a block of text) further from the margin than the main part of the text.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3A0A-E09B-4C2F-BCD0-DA922BC5F134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92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3A0A-E09B-4C2F-BCD0-DA922BC5F134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181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FEEB-9D8E-40E0-98DC-E0F5F30A0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ABE6B-6C71-43CE-9145-26B408C55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E9851-F083-4009-86C6-5DBB3AE43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93FA-588D-4585-8D4C-A8CA097B6C7D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543AC-1384-4A5C-9130-F662FD18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66D77-5580-4C46-8800-7EC4A737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B590A-8329-4BB8-AB71-D4B109636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6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E27C1-4AD6-447E-AEB3-D50EE1DB8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D1E81-A115-4AA8-9E01-A4CF63F88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4B3A0-AE06-4879-A369-C6E0A3A9F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93FA-588D-4585-8D4C-A8CA097B6C7D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65F8A-F269-4F2C-9BD4-2BB8A2E0F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1B4BC-0BB0-4BE3-9701-4D9E0869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B590A-8329-4BB8-AB71-D4B109636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71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1F4A43-D279-4B1D-96B9-248D7FAD9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913D0E-29CA-4FD9-839F-1551598CF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51D57-911F-4EF2-A5BA-771D7411B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93FA-588D-4585-8D4C-A8CA097B6C7D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05C14-5091-4E6A-87A6-C60EDE043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95AD6-7A4F-494C-9FA0-EC0A17F47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B590A-8329-4BB8-AB71-D4B109636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135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5FE6-1F37-465D-AD36-2DC44AFC3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A201F-41C8-43D4-A7F8-862D11180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2E92F-D030-4E40-9AF1-2274FB54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93FA-588D-4585-8D4C-A8CA097B6C7D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76509-BB4E-4861-9983-EA4DD35C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2265B-DB6E-461E-833D-48DD0449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B590A-8329-4BB8-AB71-D4B109636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41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60BE-77C0-44FB-AB82-A2FD300F9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00FD9-9412-4C7D-84E4-7ED9FFE47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9FE70-4DCF-4D2B-8489-85FAD21E6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93FA-588D-4585-8D4C-A8CA097B6C7D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5937E-6620-4466-A6A4-0D7E437A7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48598-79B5-4DE4-85A1-004BCCFBF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B590A-8329-4BB8-AB71-D4B109636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69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0AA74-7DB0-4D41-9CF8-2827966E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F575E-DF7E-46D7-84E5-7C1A394BC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2DCA6D-65AA-4691-8426-FE97E936C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FD06F-02BA-4B18-A82D-3873B9FB2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93FA-588D-4585-8D4C-A8CA097B6C7D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134F3-EB03-4C08-AC7F-BA3C4B9DC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D7238-EF81-45D9-BECB-5D332EF9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B590A-8329-4BB8-AB71-D4B109636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59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89F4-FA86-4774-9463-B6AFF7F77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48F66-C3AE-45F5-8867-AD5A92AF3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E32E6-D4A2-46C6-80C3-59DD1B348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402E9C-AD4F-430A-B6F3-E262399CA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58EEEB-BBD4-47C5-B790-2B82EBDD9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537751-3D2A-4A94-BA07-245DB2B02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93FA-588D-4585-8D4C-A8CA097B6C7D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9635FB-4732-4D09-9D97-5933224D2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5D0376-6106-462D-A425-EF48FE275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B590A-8329-4BB8-AB71-D4B109636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879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0C64-DA5D-4BD7-BCA5-CC126481E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9AFD35-F1CF-4766-A252-85771911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93FA-588D-4585-8D4C-A8CA097B6C7D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BF410-7537-478B-9480-76F5D83CD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9900A-2974-4A0E-A12B-C08CCEFF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B590A-8329-4BB8-AB71-D4B109636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71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6F9C94-83A4-43E0-977F-0C8F1348B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93FA-588D-4585-8D4C-A8CA097B6C7D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ABEA4-FC07-483B-9614-1434596E7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E9C68-17B6-438D-802E-1C9D695C0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B590A-8329-4BB8-AB71-D4B109636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438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B530-8EBE-4241-AC7B-B74619EEB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1A8EA-5283-49A2-91B4-93D37132A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A1FB7-AD25-4E1D-BE5A-63BDB7FE6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E4121-635A-431D-83F2-D64BC188A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93FA-588D-4585-8D4C-A8CA097B6C7D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18067-135C-4ED1-969F-771A1E045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D05A9-6126-4091-AE42-7809E459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B590A-8329-4BB8-AB71-D4B109636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029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73370-83AB-459C-B092-95CA8918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B188E-7F12-4176-B146-5DBE55972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1D3D4-14ED-4334-8579-9892C8E87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7F597-F408-4B39-A9DD-99D024F3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93FA-588D-4585-8D4C-A8CA097B6C7D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633EA-27AA-4814-B137-292457C7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7487A-90D6-4565-A73B-6B042E0F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B590A-8329-4BB8-AB71-D4B109636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596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97D188-EA51-49C4-9164-D47613F4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F1201-9EFA-4310-BE8E-217613611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8C865-CFCA-4515-BB0E-5BCB15D63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693FA-588D-4585-8D4C-A8CA097B6C7D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B3928-7CD1-46F6-B4E3-529EFFDE6C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C0B9E-F5C2-49C0-A823-BFC6C3048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B590A-8329-4BB8-AB71-D4B109636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309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customXml" Target="../ink/ink2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0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29.emf"/><Relationship Id="rId4" Type="http://schemas.openxmlformats.org/officeDocument/2006/relationships/customXml" Target="../ink/ink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33.emf"/><Relationship Id="rId4" Type="http://schemas.openxmlformats.org/officeDocument/2006/relationships/customXml" Target="../ink/ink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28.png"/><Relationship Id="rId7" Type="http://schemas.openxmlformats.org/officeDocument/2006/relationships/image" Target="../media/image37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39.emf"/><Relationship Id="rId5" Type="http://schemas.openxmlformats.org/officeDocument/2006/relationships/image" Target="../media/image36.emf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38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image" Target="../media/image47.emf"/><Relationship Id="rId18" Type="http://schemas.openxmlformats.org/officeDocument/2006/relationships/image" Target="../media/image49.emf"/><Relationship Id="rId26" Type="http://schemas.openxmlformats.org/officeDocument/2006/relationships/image" Target="../media/image53.emf"/><Relationship Id="rId39" Type="http://schemas.openxmlformats.org/officeDocument/2006/relationships/customXml" Target="../ink/ink34.xml"/><Relationship Id="rId3" Type="http://schemas.openxmlformats.org/officeDocument/2006/relationships/image" Target="../media/image44.emf"/><Relationship Id="rId21" Type="http://schemas.openxmlformats.org/officeDocument/2006/relationships/customXml" Target="../ink/ink25.xml"/><Relationship Id="rId34" Type="http://schemas.openxmlformats.org/officeDocument/2006/relationships/image" Target="../media/image57.emf"/><Relationship Id="rId42" Type="http://schemas.openxmlformats.org/officeDocument/2006/relationships/image" Target="../media/image61.emf"/><Relationship Id="rId7" Type="http://schemas.openxmlformats.org/officeDocument/2006/relationships/customXml" Target="../ink/ink17.xml"/><Relationship Id="rId12" Type="http://schemas.openxmlformats.org/officeDocument/2006/relationships/customXml" Target="../ink/ink20.xml"/><Relationship Id="rId17" Type="http://schemas.openxmlformats.org/officeDocument/2006/relationships/customXml" Target="../ink/ink23.xml"/><Relationship Id="rId25" Type="http://schemas.openxmlformats.org/officeDocument/2006/relationships/customXml" Target="../ink/ink27.xml"/><Relationship Id="rId33" Type="http://schemas.openxmlformats.org/officeDocument/2006/relationships/customXml" Target="../ink/ink31.xml"/><Relationship Id="rId38" Type="http://schemas.openxmlformats.org/officeDocument/2006/relationships/image" Target="../media/image59.emf"/><Relationship Id="rId2" Type="http://schemas.openxmlformats.org/officeDocument/2006/relationships/customXml" Target="../ink/ink14.xml"/><Relationship Id="rId16" Type="http://schemas.openxmlformats.org/officeDocument/2006/relationships/image" Target="../media/image48.emf"/><Relationship Id="rId20" Type="http://schemas.openxmlformats.org/officeDocument/2006/relationships/image" Target="../media/image50.emf"/><Relationship Id="rId29" Type="http://schemas.openxmlformats.org/officeDocument/2006/relationships/customXml" Target="../ink/ink29.xml"/><Relationship Id="rId41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46.emf"/><Relationship Id="rId24" Type="http://schemas.openxmlformats.org/officeDocument/2006/relationships/image" Target="../media/image52.emf"/><Relationship Id="rId32" Type="http://schemas.openxmlformats.org/officeDocument/2006/relationships/image" Target="../media/image56.emf"/><Relationship Id="rId37" Type="http://schemas.openxmlformats.org/officeDocument/2006/relationships/customXml" Target="../ink/ink33.xml"/><Relationship Id="rId40" Type="http://schemas.openxmlformats.org/officeDocument/2006/relationships/image" Target="../media/image60.emf"/><Relationship Id="rId5" Type="http://schemas.openxmlformats.org/officeDocument/2006/relationships/image" Target="../media/image30.emf"/><Relationship Id="rId15" Type="http://schemas.openxmlformats.org/officeDocument/2006/relationships/customXml" Target="../ink/ink22.xml"/><Relationship Id="rId23" Type="http://schemas.openxmlformats.org/officeDocument/2006/relationships/customXml" Target="../ink/ink26.xml"/><Relationship Id="rId28" Type="http://schemas.openxmlformats.org/officeDocument/2006/relationships/image" Target="../media/image54.emf"/><Relationship Id="rId36" Type="http://schemas.openxmlformats.org/officeDocument/2006/relationships/image" Target="../media/image58.emf"/><Relationship Id="rId10" Type="http://schemas.openxmlformats.org/officeDocument/2006/relationships/customXml" Target="../ink/ink19.xml"/><Relationship Id="rId19" Type="http://schemas.openxmlformats.org/officeDocument/2006/relationships/customXml" Target="../ink/ink24.xml"/><Relationship Id="rId31" Type="http://schemas.openxmlformats.org/officeDocument/2006/relationships/customXml" Target="../ink/ink30.xml"/><Relationship Id="rId44" Type="http://schemas.openxmlformats.org/officeDocument/2006/relationships/image" Target="../media/image62.emf"/><Relationship Id="rId4" Type="http://schemas.openxmlformats.org/officeDocument/2006/relationships/customXml" Target="../ink/ink15.xml"/><Relationship Id="rId9" Type="http://schemas.openxmlformats.org/officeDocument/2006/relationships/customXml" Target="../ink/ink18.xml"/><Relationship Id="rId14" Type="http://schemas.openxmlformats.org/officeDocument/2006/relationships/customXml" Target="../ink/ink21.xml"/><Relationship Id="rId22" Type="http://schemas.openxmlformats.org/officeDocument/2006/relationships/image" Target="../media/image51.emf"/><Relationship Id="rId27" Type="http://schemas.openxmlformats.org/officeDocument/2006/relationships/customXml" Target="../ink/ink28.xml"/><Relationship Id="rId30" Type="http://schemas.openxmlformats.org/officeDocument/2006/relationships/image" Target="../media/image55.emf"/><Relationship Id="rId35" Type="http://schemas.openxmlformats.org/officeDocument/2006/relationships/customXml" Target="../ink/ink32.xml"/><Relationship Id="rId43" Type="http://schemas.openxmlformats.org/officeDocument/2006/relationships/customXml" Target="../ink/ink3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3" Type="http://schemas.openxmlformats.org/officeDocument/2006/relationships/image" Target="../media/image63.emf"/><Relationship Id="rId7" Type="http://schemas.openxmlformats.org/officeDocument/2006/relationships/image" Target="../media/image65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5" Type="http://schemas.openxmlformats.org/officeDocument/2006/relationships/image" Target="../media/image64.emf"/><Relationship Id="rId4" Type="http://schemas.openxmlformats.org/officeDocument/2006/relationships/customXml" Target="../ink/ink38.xml"/><Relationship Id="rId9" Type="http://schemas.openxmlformats.org/officeDocument/2006/relationships/image" Target="../media/image66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13" Type="http://schemas.openxmlformats.org/officeDocument/2006/relationships/image" Target="../media/image43.emf"/><Relationship Id="rId18" Type="http://schemas.openxmlformats.org/officeDocument/2006/relationships/customXml" Target="../ink/ink49.xml"/><Relationship Id="rId3" Type="http://schemas.openxmlformats.org/officeDocument/2006/relationships/image" Target="../media/image34.emf"/><Relationship Id="rId21" Type="http://schemas.openxmlformats.org/officeDocument/2006/relationships/image" Target="../media/image70.emf"/><Relationship Id="rId7" Type="http://schemas.openxmlformats.org/officeDocument/2006/relationships/image" Target="../media/image40.emf"/><Relationship Id="rId12" Type="http://schemas.openxmlformats.org/officeDocument/2006/relationships/customXml" Target="../ink/ink46.xml"/><Relationship Id="rId17" Type="http://schemas.openxmlformats.org/officeDocument/2006/relationships/image" Target="../media/image68.emf"/><Relationship Id="rId2" Type="http://schemas.openxmlformats.org/officeDocument/2006/relationships/customXml" Target="../ink/ink41.xml"/><Relationship Id="rId16" Type="http://schemas.openxmlformats.org/officeDocument/2006/relationships/customXml" Target="../ink/ink48.xml"/><Relationship Id="rId20" Type="http://schemas.openxmlformats.org/officeDocument/2006/relationships/customXml" Target="../ink/ink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11" Type="http://schemas.openxmlformats.org/officeDocument/2006/relationships/image" Target="../media/image42.emf"/><Relationship Id="rId5" Type="http://schemas.openxmlformats.org/officeDocument/2006/relationships/image" Target="../media/image35.emf"/><Relationship Id="rId15" Type="http://schemas.openxmlformats.org/officeDocument/2006/relationships/image" Target="../media/image67.emf"/><Relationship Id="rId10" Type="http://schemas.openxmlformats.org/officeDocument/2006/relationships/customXml" Target="../ink/ink45.xml"/><Relationship Id="rId19" Type="http://schemas.openxmlformats.org/officeDocument/2006/relationships/image" Target="../media/image69.emf"/><Relationship Id="rId4" Type="http://schemas.openxmlformats.org/officeDocument/2006/relationships/customXml" Target="../ink/ink42.xml"/><Relationship Id="rId9" Type="http://schemas.openxmlformats.org/officeDocument/2006/relationships/image" Target="../media/image41.emf"/><Relationship Id="rId14" Type="http://schemas.openxmlformats.org/officeDocument/2006/relationships/customXml" Target="../ink/ink4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customXml" Target="../ink/ink52.xml"/><Relationship Id="rId4" Type="http://schemas.openxmlformats.org/officeDocument/2006/relationships/image" Target="../media/image72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13" Type="http://schemas.openxmlformats.org/officeDocument/2006/relationships/image" Target="../media/image79.emf"/><Relationship Id="rId3" Type="http://schemas.openxmlformats.org/officeDocument/2006/relationships/image" Target="../media/image74.emf"/><Relationship Id="rId7" Type="http://schemas.openxmlformats.org/officeDocument/2006/relationships/image" Target="../media/image76.emf"/><Relationship Id="rId12" Type="http://schemas.openxmlformats.org/officeDocument/2006/relationships/customXml" Target="../ink/ink58.xml"/><Relationship Id="rId17" Type="http://schemas.openxmlformats.org/officeDocument/2006/relationships/image" Target="../media/image81.emf"/><Relationship Id="rId2" Type="http://schemas.openxmlformats.org/officeDocument/2006/relationships/customXml" Target="../ink/ink53.xml"/><Relationship Id="rId16" Type="http://schemas.openxmlformats.org/officeDocument/2006/relationships/customXml" Target="../ink/ink6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.xml"/><Relationship Id="rId11" Type="http://schemas.openxmlformats.org/officeDocument/2006/relationships/image" Target="../media/image78.emf"/><Relationship Id="rId5" Type="http://schemas.openxmlformats.org/officeDocument/2006/relationships/image" Target="../media/image75.emf"/><Relationship Id="rId15" Type="http://schemas.openxmlformats.org/officeDocument/2006/relationships/image" Target="../media/image80.emf"/><Relationship Id="rId10" Type="http://schemas.openxmlformats.org/officeDocument/2006/relationships/customXml" Target="../ink/ink57.xml"/><Relationship Id="rId4" Type="http://schemas.openxmlformats.org/officeDocument/2006/relationships/customXml" Target="../ink/ink54.xml"/><Relationship Id="rId9" Type="http://schemas.openxmlformats.org/officeDocument/2006/relationships/image" Target="../media/image77.emf"/><Relationship Id="rId14" Type="http://schemas.openxmlformats.org/officeDocument/2006/relationships/customXml" Target="../ink/ink5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customXml" Target="../ink/ink6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4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65.xml"/><Relationship Id="rId4" Type="http://schemas.openxmlformats.org/officeDocument/2006/relationships/image" Target="../media/image500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51777-D6D8-4485-BBC2-0B950BB503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Cascading Style Sheets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793318-097C-4804-8B30-235575B98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915720"/>
          </a:xfrm>
        </p:spPr>
        <p:txBody>
          <a:bodyPr>
            <a:normAutofit lnSpcReduction="10000"/>
          </a:bodyPr>
          <a:lstStyle/>
          <a:p>
            <a:r>
              <a:rPr lang="en-IN" sz="3600" b="1" dirty="0"/>
              <a:t>CSS</a:t>
            </a:r>
          </a:p>
          <a:p>
            <a:endParaRPr lang="en-IN" sz="3600" b="1" dirty="0"/>
          </a:p>
          <a:p>
            <a:pPr algn="r"/>
            <a:endParaRPr lang="en-IN" sz="3600" b="1" dirty="0"/>
          </a:p>
          <a:p>
            <a:pPr algn="r"/>
            <a:endParaRPr lang="en-IN" sz="3600" b="1" dirty="0"/>
          </a:p>
          <a:p>
            <a:pPr algn="r"/>
            <a:r>
              <a:rPr lang="en-IN" sz="3600" dirty="0"/>
              <a:t>Prepared By: Hardi Patel</a:t>
            </a:r>
          </a:p>
        </p:txBody>
      </p:sp>
    </p:spTree>
    <p:extLst>
      <p:ext uri="{BB962C8B-B14F-4D97-AF65-F5344CB8AC3E}">
        <p14:creationId xmlns:p14="http://schemas.microsoft.com/office/powerpoint/2010/main" val="2836117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26B90A-AD2D-4671-878E-E86C7C3F8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21" y="407470"/>
            <a:ext cx="79057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27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826E7E-E7AA-47F6-BAFC-43F5F03AF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61" y="447564"/>
            <a:ext cx="7903867" cy="367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57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CFCC11-AC80-4490-AF1E-5931F64C8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23" y="372693"/>
            <a:ext cx="1009351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32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8DED26-848B-43E6-A338-1803F5B42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10" y="441140"/>
            <a:ext cx="9308916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14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0DE0E-153E-49FC-97D7-EB3B6AF3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40" y="476250"/>
            <a:ext cx="8958374" cy="530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95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3EF9F9-8761-4BAB-87CD-545CF3D51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99" y="553336"/>
            <a:ext cx="10322221" cy="580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80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9FD419-ED35-4516-A6C0-005E826BC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87" y="479905"/>
            <a:ext cx="9754708" cy="507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36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998B1-B590-4F43-B162-529218786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40" y="588998"/>
            <a:ext cx="9842316" cy="600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40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7223B3-2A27-4CA0-A003-2AC47BCBD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05" y="500283"/>
            <a:ext cx="9640297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41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2B182B-9A57-4E51-A15E-B5336239F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69" y="577259"/>
            <a:ext cx="9671863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55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9059D2-B81F-4537-A9B3-1A217902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86" y="413784"/>
            <a:ext cx="8798442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67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8E1A-9D8D-4781-B753-8A74649BE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CSS 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31FF4-D7ED-46BE-A8FF-980592C13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886"/>
            <a:ext cx="10515600" cy="4769077"/>
          </a:xfrm>
        </p:spPr>
        <p:txBody>
          <a:bodyPr>
            <a:normAutofit fontScale="92500"/>
          </a:bodyPr>
          <a:lstStyle/>
          <a:p>
            <a:r>
              <a:rPr lang="en-IN" dirty="0"/>
              <a:t>CSS </a:t>
            </a:r>
            <a:r>
              <a:rPr lang="en-IN" dirty="0" err="1"/>
              <a:t>colors</a:t>
            </a:r>
            <a:r>
              <a:rPr lang="en-IN" dirty="0"/>
              <a:t> are specified using color name, RGB, HEX, HSL, RGBA and HSLA.</a:t>
            </a:r>
          </a:p>
          <a:p>
            <a:endParaRPr lang="en-IN" b="1" dirty="0"/>
          </a:p>
          <a:p>
            <a:r>
              <a:rPr lang="en-IN" b="1" dirty="0"/>
              <a:t>Text Color</a:t>
            </a:r>
          </a:p>
          <a:p>
            <a:pPr marL="457200" lvl="1" indent="0">
              <a:buNone/>
            </a:pPr>
            <a:r>
              <a:rPr lang="en-IN" dirty="0"/>
              <a:t>&lt;h1 style=“</a:t>
            </a:r>
            <a:r>
              <a:rPr lang="en-IN" dirty="0" err="1"/>
              <a:t>text-color:red</a:t>
            </a:r>
            <a:r>
              <a:rPr lang="en-IN" dirty="0"/>
              <a:t>”&gt; Hello &lt;/h1&gt;</a:t>
            </a:r>
          </a:p>
          <a:p>
            <a:pPr marL="457200" lvl="1" indent="0">
              <a:buNone/>
            </a:pPr>
            <a:endParaRPr lang="en-IN" dirty="0"/>
          </a:p>
          <a:p>
            <a:pPr marL="228600" lvl="1">
              <a:spcBef>
                <a:spcPts val="1000"/>
              </a:spcBef>
            </a:pPr>
            <a:r>
              <a:rPr lang="en-IN" sz="2800" b="1" dirty="0"/>
              <a:t>Border Color</a:t>
            </a:r>
          </a:p>
          <a:p>
            <a:pPr marL="85725" lvl="1" indent="0">
              <a:buNone/>
            </a:pPr>
            <a:r>
              <a:rPr lang="en-IN" dirty="0"/>
              <a:t>	&lt;h1 style=“border-color:2px solid red”;&gt; hello &lt;/h1&gt;</a:t>
            </a:r>
          </a:p>
          <a:p>
            <a:pPr marL="85725" lvl="1" indent="0">
              <a:buNone/>
            </a:pPr>
            <a:endParaRPr lang="en-IN" dirty="0"/>
          </a:p>
          <a:p>
            <a:pPr marL="428625" lvl="1" indent="-342900"/>
            <a:r>
              <a:rPr lang="en-IN" b="1" dirty="0"/>
              <a:t>CSS Color Values</a:t>
            </a:r>
          </a:p>
          <a:p>
            <a:pPr marL="542925" lvl="2" indent="0">
              <a:buNone/>
            </a:pPr>
            <a:r>
              <a:rPr lang="en-IN" dirty="0"/>
              <a:t>&lt;h1 style=“background-color: </a:t>
            </a:r>
            <a:r>
              <a:rPr lang="en-IN" dirty="0" err="1"/>
              <a:t>rgb</a:t>
            </a:r>
            <a:r>
              <a:rPr lang="en-IN" dirty="0"/>
              <a:t>(255,99,71);”&gt; …&lt;/h1&gt;</a:t>
            </a:r>
          </a:p>
          <a:p>
            <a:pPr marL="542925" lvl="2" indent="0">
              <a:buNone/>
            </a:pPr>
            <a:r>
              <a:rPr lang="en-IN" dirty="0"/>
              <a:t>&lt;h1 style=“background-color: #ff6347;”&gt; …&lt;/h1&gt;</a:t>
            </a:r>
          </a:p>
          <a:p>
            <a:pPr marL="542925" lvl="2" indent="0">
              <a:buNone/>
            </a:pPr>
            <a:r>
              <a:rPr lang="en-IN" dirty="0"/>
              <a:t>&lt;h1 style=“background-color: </a:t>
            </a:r>
            <a:r>
              <a:rPr lang="en-IN" dirty="0" err="1"/>
              <a:t>hsl</a:t>
            </a:r>
            <a:r>
              <a:rPr lang="en-IN" dirty="0"/>
              <a:t>(9, 100%, 64%);”&gt; …&lt;/h1&gt;</a:t>
            </a:r>
          </a:p>
          <a:p>
            <a:pPr marL="542925" lvl="2" indent="0">
              <a:buNone/>
            </a:pPr>
            <a:endParaRPr lang="en-IN" b="1" dirty="0"/>
          </a:p>
          <a:p>
            <a:pPr marL="542925" lvl="2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56862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164233-6D64-4C9B-A457-77338926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41" y="1178220"/>
            <a:ext cx="9241022" cy="46165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ACAE808-9FCD-4DCC-BC87-C904A5424497}"/>
                  </a:ext>
                </a:extLst>
              </p14:cNvPr>
              <p14:cNvContentPartPr/>
              <p14:nvPr/>
            </p14:nvContentPartPr>
            <p14:xfrm>
              <a:off x="4619838" y="209452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ACAE808-9FCD-4DCC-BC87-C904A54244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0838" y="20855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B04F85B-42FE-40DA-B606-D3CA71C44CBB}"/>
                  </a:ext>
                </a:extLst>
              </p14:cNvPr>
              <p14:cNvContentPartPr/>
              <p14:nvPr/>
            </p14:nvContentPartPr>
            <p14:xfrm>
              <a:off x="-265722" y="356188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B04F85B-42FE-40DA-B606-D3CA71C44C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74722" y="355288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4977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ACA440-8AD3-4888-A6C8-14ED4D0F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4" y="361950"/>
            <a:ext cx="8029575" cy="5219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BA41B7-724C-4D19-940B-6CF7C0A5F198}"/>
                  </a:ext>
                </a:extLst>
              </p14:cNvPr>
              <p14:cNvContentPartPr/>
              <p14:nvPr/>
            </p14:nvContentPartPr>
            <p14:xfrm>
              <a:off x="2582598" y="3154052"/>
              <a:ext cx="4183920" cy="2340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BA41B7-724C-4D19-940B-6CF7C0A5F1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3598" y="3145052"/>
                <a:ext cx="4201560" cy="23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9720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F9B020-94CF-49D6-B900-520B7DA59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228" y="542260"/>
            <a:ext cx="8814391" cy="545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70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A8FD9-A08A-427B-A45D-83FCE9C19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80" y="677271"/>
            <a:ext cx="8029575" cy="4333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70922FA-A19E-43A8-B9F7-F6D5EAA191FA}"/>
                  </a:ext>
                </a:extLst>
              </p14:cNvPr>
              <p14:cNvContentPartPr/>
              <p14:nvPr/>
            </p14:nvContentPartPr>
            <p14:xfrm>
              <a:off x="2725158" y="4330122"/>
              <a:ext cx="2768760" cy="251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70922FA-A19E-43A8-B9F7-F6D5EAA191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9158" y="4258122"/>
                <a:ext cx="2840400" cy="39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3392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4EADE1-BA91-4867-AB46-CFFD5CDF8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269" y="747823"/>
            <a:ext cx="8220075" cy="472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1F06F21-01C5-4E1E-ADEA-05CD52CD7784}"/>
                  </a:ext>
                </a:extLst>
              </p14:cNvPr>
              <p14:cNvContentPartPr/>
              <p14:nvPr/>
            </p14:nvContentPartPr>
            <p14:xfrm>
              <a:off x="1635798" y="1122572"/>
              <a:ext cx="2303280" cy="1267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1F06F21-01C5-4E1E-ADEA-05CD52CD77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6798" y="1113572"/>
                <a:ext cx="2320920" cy="128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3253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3ABC93-6E5D-4B07-A3EE-A7F0DB98B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87" y="169457"/>
            <a:ext cx="10950761" cy="3732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C1CE5-CDD8-4364-AB4C-A05EBF458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4" y="3673328"/>
            <a:ext cx="8208335" cy="30783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42C88EA-98E6-45C1-B5B1-9797640C49F2}"/>
                  </a:ext>
                </a:extLst>
              </p14:cNvPr>
              <p14:cNvContentPartPr/>
              <p14:nvPr/>
            </p14:nvContentPartPr>
            <p14:xfrm>
              <a:off x="1533558" y="3078042"/>
              <a:ext cx="9061560" cy="2195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42C88EA-98E6-45C1-B5B1-9797640C49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4558" y="3069042"/>
                <a:ext cx="9079200" cy="22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19096C-B138-4A85-B9FA-56FF59256529}"/>
                  </a:ext>
                </a:extLst>
              </p14:cNvPr>
              <p14:cNvContentPartPr/>
              <p14:nvPr/>
            </p14:nvContentPartPr>
            <p14:xfrm>
              <a:off x="-553002" y="3423642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19096C-B138-4A85-B9FA-56FF592565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562002" y="341464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2230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04540-5B40-4046-9107-33DD8519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8B23C-0314-4B71-A7CF-AE174249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BA7D2-C6B1-4447-83EB-A2D70BAF4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44" y="215198"/>
            <a:ext cx="11386696" cy="3357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E4C909-41AD-4C64-ABCD-F2D17305D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412" y="3586273"/>
            <a:ext cx="6381750" cy="32717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6C54706-424A-4B9F-B573-4B3B2D43A979}"/>
                  </a:ext>
                </a:extLst>
              </p14:cNvPr>
              <p14:cNvContentPartPr/>
              <p14:nvPr/>
            </p14:nvContentPartPr>
            <p14:xfrm>
              <a:off x="1960158" y="2981202"/>
              <a:ext cx="2765880" cy="4301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C54706-424A-4B9F-B573-4B3B2D43A9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1158" y="2972202"/>
                <a:ext cx="2783520" cy="43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ACB6DE-F1F0-46AC-B95F-42E4F0BDFA93}"/>
                  </a:ext>
                </a:extLst>
              </p14:cNvPr>
              <p14:cNvContentPartPr/>
              <p14:nvPr/>
            </p14:nvContentPartPr>
            <p14:xfrm>
              <a:off x="-1892562" y="2594252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ACB6DE-F1F0-46AC-B95F-42E4F0BDFA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901562" y="25852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470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7EF1-4B8C-4E02-AA5A-E6CF944DE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F92A3-0D89-411F-AC99-3FCD537D9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4" y="163918"/>
            <a:ext cx="11463338" cy="3865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5C714-B9C7-4816-900F-32D189428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280" y="3929838"/>
            <a:ext cx="6467475" cy="26729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F3A2A5-E7EA-4180-9E20-B7F39E422100}"/>
                  </a:ext>
                </a:extLst>
              </p14:cNvPr>
              <p14:cNvContentPartPr/>
              <p14:nvPr/>
            </p14:nvContentPartPr>
            <p14:xfrm>
              <a:off x="4704798" y="3150402"/>
              <a:ext cx="1520640" cy="506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F3A2A5-E7EA-4180-9E20-B7F39E4221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5798" y="3141402"/>
                <a:ext cx="153828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B6AFE3A-8B09-4C1C-A003-2336F82DD319}"/>
                  </a:ext>
                </a:extLst>
              </p14:cNvPr>
              <p14:cNvContentPartPr/>
              <p14:nvPr/>
            </p14:nvContentPartPr>
            <p14:xfrm>
              <a:off x="2377398" y="3624522"/>
              <a:ext cx="2541240" cy="1392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B6AFE3A-8B09-4C1C-A003-2336F82DD3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68398" y="3615522"/>
                <a:ext cx="2558880" cy="14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B57F3F1-7C10-4C8B-AFE0-91FE6DD43487}"/>
                  </a:ext>
                </a:extLst>
              </p14:cNvPr>
              <p14:cNvContentPartPr/>
              <p14:nvPr/>
            </p14:nvContentPartPr>
            <p14:xfrm>
              <a:off x="1128558" y="5075682"/>
              <a:ext cx="25560" cy="87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B57F3F1-7C10-4C8B-AFE0-91FE6DD434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9558" y="5066682"/>
                <a:ext cx="432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361FB60-E534-43F8-B58D-3B8022462F01}"/>
                  </a:ext>
                </a:extLst>
              </p14:cNvPr>
              <p14:cNvContentPartPr/>
              <p14:nvPr/>
            </p14:nvContentPartPr>
            <p14:xfrm>
              <a:off x="4678518" y="2460282"/>
              <a:ext cx="1109160" cy="492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361FB60-E534-43F8-B58D-3B8022462F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69518" y="2451282"/>
                <a:ext cx="1126800" cy="51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4649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B82DC-C325-48C6-8E8E-49D196A7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83" y="588445"/>
            <a:ext cx="9041662" cy="50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5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EAE09A-1915-45FA-87B1-120595B94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73" y="318866"/>
            <a:ext cx="6877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57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1DB764-05C3-441E-BBA7-A4BDD16FF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65" y="487436"/>
            <a:ext cx="5252358" cy="5977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FD842-A4A6-4E2C-BDF5-511CFEEB7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516" y="1228725"/>
            <a:ext cx="5932968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33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BEE92A-FCB4-43EA-AAE9-BA233537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63" y="427739"/>
            <a:ext cx="883776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1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826A09A-9230-4BFF-83C3-0A9572E747EA}"/>
                  </a:ext>
                </a:extLst>
              </p14:cNvPr>
              <p14:cNvContentPartPr/>
              <p14:nvPr/>
            </p14:nvContentPartPr>
            <p14:xfrm>
              <a:off x="4396278" y="3190362"/>
              <a:ext cx="6480" cy="18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826A09A-9230-4BFF-83C3-0A9572E747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7278" y="3181362"/>
                <a:ext cx="24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7FCDC6D-4585-4169-A979-90BDC90CDE61}"/>
                  </a:ext>
                </a:extLst>
              </p14:cNvPr>
              <p14:cNvContentPartPr/>
              <p14:nvPr/>
            </p14:nvContentPartPr>
            <p14:xfrm>
              <a:off x="5288718" y="402772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7FCDC6D-4585-4169-A979-90BDC90CDE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79718" y="40187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ED7BEFB-3B6A-4AA7-9A1E-C64B733399FA}"/>
                  </a:ext>
                </a:extLst>
              </p14:cNvPr>
              <p14:cNvContentPartPr/>
              <p14:nvPr/>
            </p14:nvContentPartPr>
            <p14:xfrm>
              <a:off x="3389718" y="4189362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ED7BEFB-3B6A-4AA7-9A1E-C64B733399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0718" y="41803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DE8F002-3225-4CA2-A8B5-3DE23B2BA28D}"/>
                  </a:ext>
                </a:extLst>
              </p14:cNvPr>
              <p14:cNvContentPartPr/>
              <p14:nvPr/>
            </p14:nvContentPartPr>
            <p14:xfrm>
              <a:off x="4515798" y="4733322"/>
              <a:ext cx="108360" cy="209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DE8F002-3225-4CA2-A8B5-3DE23B2BA2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06798" y="4724322"/>
                <a:ext cx="1260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FAD0D8F-03F1-4958-8F19-3081A3020D7D}"/>
                  </a:ext>
                </a:extLst>
              </p14:cNvPr>
              <p14:cNvContentPartPr/>
              <p14:nvPr/>
            </p14:nvContentPartPr>
            <p14:xfrm>
              <a:off x="7528998" y="6449802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FAD0D8F-03F1-4958-8F19-3081A3020D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19998" y="64408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BE88D33-4F16-488A-9C11-9536065621ED}"/>
                  </a:ext>
                </a:extLst>
              </p14:cNvPr>
              <p14:cNvContentPartPr/>
              <p14:nvPr/>
            </p14:nvContentPartPr>
            <p14:xfrm>
              <a:off x="8481558" y="2891562"/>
              <a:ext cx="78120" cy="1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BE88D33-4F16-488A-9C11-9536065621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72558" y="2882562"/>
                <a:ext cx="957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16B74B0-1DDA-4CEF-A76E-69422B62D20B}"/>
                  </a:ext>
                </a:extLst>
              </p14:cNvPr>
              <p14:cNvContentPartPr/>
              <p14:nvPr/>
            </p14:nvContentPartPr>
            <p14:xfrm>
              <a:off x="8613318" y="6587682"/>
              <a:ext cx="395640" cy="227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16B74B0-1DDA-4CEF-A76E-69422B62D2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04318" y="6578682"/>
                <a:ext cx="4132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CDE286E-1AEA-4024-88F4-A5A69248699B}"/>
                  </a:ext>
                </a:extLst>
              </p14:cNvPr>
              <p14:cNvContentPartPr/>
              <p14:nvPr/>
            </p14:nvContentPartPr>
            <p14:xfrm>
              <a:off x="9865398" y="3166602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CDE286E-1AEA-4024-88F4-A5A6924869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6398" y="31576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C7D85D9-CE77-4361-AEE8-7E1DF73A673F}"/>
                  </a:ext>
                </a:extLst>
              </p14:cNvPr>
              <p14:cNvContentPartPr/>
              <p14:nvPr/>
            </p14:nvContentPartPr>
            <p14:xfrm>
              <a:off x="202638" y="260682"/>
              <a:ext cx="3898440" cy="3428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C7D85D9-CE77-4361-AEE8-7E1DF73A673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3638" y="251682"/>
                <a:ext cx="3916080" cy="34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0694CF2-B4CB-4C8D-A6EC-5434CF19C72C}"/>
                  </a:ext>
                </a:extLst>
              </p14:cNvPr>
              <p14:cNvContentPartPr/>
              <p14:nvPr/>
            </p14:nvContentPartPr>
            <p14:xfrm>
              <a:off x="9919038" y="3722802"/>
              <a:ext cx="13212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0694CF2-B4CB-4C8D-A6EC-5434CF19C72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910038" y="3713802"/>
                <a:ext cx="149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7A14558-E08C-4417-8470-09F2C1701B44}"/>
                  </a:ext>
                </a:extLst>
              </p14:cNvPr>
              <p14:cNvContentPartPr/>
              <p14:nvPr/>
            </p14:nvContentPartPr>
            <p14:xfrm>
              <a:off x="5992518" y="3083802"/>
              <a:ext cx="391680" cy="4510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7A14558-E08C-4417-8470-09F2C1701B4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983518" y="3074802"/>
                <a:ext cx="40932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93F357E-A9D4-450C-BD04-6D307CD385A3}"/>
                  </a:ext>
                </a:extLst>
              </p14:cNvPr>
              <p14:cNvContentPartPr/>
              <p14:nvPr/>
            </p14:nvContentPartPr>
            <p14:xfrm>
              <a:off x="7033998" y="3136002"/>
              <a:ext cx="538200" cy="225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93F357E-A9D4-450C-BD04-6D307CD385A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24998" y="3127002"/>
                <a:ext cx="5558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4373A27-8A2E-46BD-A996-E31FDC38B92F}"/>
                  </a:ext>
                </a:extLst>
              </p14:cNvPr>
              <p14:cNvContentPartPr/>
              <p14:nvPr/>
            </p14:nvContentPartPr>
            <p14:xfrm>
              <a:off x="10476318" y="5905842"/>
              <a:ext cx="12240" cy="122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4373A27-8A2E-46BD-A996-E31FDC38B92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467318" y="5896842"/>
                <a:ext cx="298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48C25CE-913C-4B81-92C1-6A21F0DDDD16}"/>
                  </a:ext>
                </a:extLst>
              </p14:cNvPr>
              <p14:cNvContentPartPr/>
              <p14:nvPr/>
            </p14:nvContentPartPr>
            <p14:xfrm>
              <a:off x="9735798" y="2607882"/>
              <a:ext cx="1436760" cy="590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48C25CE-913C-4B81-92C1-6A21F0DDDD1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26798" y="2598882"/>
                <a:ext cx="145440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19B3A4C-C7B9-4A24-BAFC-69C3BFD76CC5}"/>
                  </a:ext>
                </a:extLst>
              </p14:cNvPr>
              <p14:cNvContentPartPr/>
              <p14:nvPr/>
            </p14:nvContentPartPr>
            <p14:xfrm>
              <a:off x="7870278" y="2840442"/>
              <a:ext cx="1361880" cy="5259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19B3A4C-C7B9-4A24-BAFC-69C3BFD76CC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861278" y="2831442"/>
                <a:ext cx="137952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4280A61-DFC2-4593-8CAF-1D8C9AC05752}"/>
                  </a:ext>
                </a:extLst>
              </p14:cNvPr>
              <p14:cNvContentPartPr/>
              <p14:nvPr/>
            </p14:nvContentPartPr>
            <p14:xfrm>
              <a:off x="8463558" y="6491922"/>
              <a:ext cx="6480" cy="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4280A61-DFC2-4593-8CAF-1D8C9AC0575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54558" y="6482922"/>
                <a:ext cx="24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20E77A1-BBF0-4B4B-A0E6-BAADB8D5F655}"/>
                  </a:ext>
                </a:extLst>
              </p14:cNvPr>
              <p14:cNvContentPartPr/>
              <p14:nvPr/>
            </p14:nvContentPartPr>
            <p14:xfrm>
              <a:off x="6074238" y="4052202"/>
              <a:ext cx="497880" cy="4986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20E77A1-BBF0-4B4B-A0E6-BAADB8D5F65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65238" y="4043202"/>
                <a:ext cx="51552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F577BAF-1886-43C8-9FBF-122FBD335A14}"/>
                  </a:ext>
                </a:extLst>
              </p14:cNvPr>
              <p14:cNvContentPartPr/>
              <p14:nvPr/>
            </p14:nvContentPartPr>
            <p14:xfrm>
              <a:off x="7260798" y="4084242"/>
              <a:ext cx="685440" cy="3283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F577BAF-1886-43C8-9FBF-122FBD335A1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251798" y="4075242"/>
                <a:ext cx="70308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6AAA561-2C87-4C39-8DDF-FAE2792A26AF}"/>
                  </a:ext>
                </a:extLst>
              </p14:cNvPr>
              <p14:cNvContentPartPr/>
              <p14:nvPr/>
            </p14:nvContentPartPr>
            <p14:xfrm>
              <a:off x="8645718" y="3944202"/>
              <a:ext cx="885960" cy="5677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6AAA561-2C87-4C39-8DDF-FAE2792A26A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636718" y="3935202"/>
                <a:ext cx="90360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4A1CC56-1912-419E-ADEB-6083517EB1BF}"/>
                  </a:ext>
                </a:extLst>
              </p14:cNvPr>
              <p14:cNvContentPartPr/>
              <p14:nvPr/>
            </p14:nvContentPartPr>
            <p14:xfrm>
              <a:off x="8401998" y="3493482"/>
              <a:ext cx="2257200" cy="15850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4A1CC56-1912-419E-ADEB-6083517EB1B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392998" y="3484482"/>
                <a:ext cx="2274840" cy="16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B9EAAF3-97E2-42BD-BDE4-FEC6EB01CC33}"/>
                  </a:ext>
                </a:extLst>
              </p14:cNvPr>
              <p14:cNvContentPartPr/>
              <p14:nvPr/>
            </p14:nvContentPartPr>
            <p14:xfrm>
              <a:off x="6083958" y="300282"/>
              <a:ext cx="4381920" cy="8629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B9EAAF3-97E2-42BD-BDE4-FEC6EB01CC3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074958" y="291282"/>
                <a:ext cx="4399560" cy="88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524CEBF-7E63-4EDA-BDDE-0BFB43B5DB0A}"/>
                  </a:ext>
                </a:extLst>
              </p14:cNvPr>
              <p14:cNvContentPartPr/>
              <p14:nvPr/>
            </p14:nvContentPartPr>
            <p14:xfrm>
              <a:off x="6082878" y="1479642"/>
              <a:ext cx="5036760" cy="9946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524CEBF-7E63-4EDA-BDDE-0BFB43B5DB0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073878" y="1470642"/>
                <a:ext cx="5054400" cy="10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2FB2E06-83E3-45C3-92CC-2D66DFE7CBD1}"/>
                  </a:ext>
                </a:extLst>
              </p14:cNvPr>
              <p14:cNvContentPartPr/>
              <p14:nvPr/>
            </p14:nvContentPartPr>
            <p14:xfrm>
              <a:off x="5823678" y="3745122"/>
              <a:ext cx="924480" cy="10033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2FB2E06-83E3-45C3-92CC-2D66DFE7CBD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814678" y="3736122"/>
                <a:ext cx="942120" cy="10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9341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EEAA62A-B2F4-4210-8E50-BFAFCE47C136}"/>
                  </a:ext>
                </a:extLst>
              </p14:cNvPr>
              <p14:cNvContentPartPr/>
              <p14:nvPr/>
            </p14:nvContentPartPr>
            <p14:xfrm>
              <a:off x="8449878" y="826962"/>
              <a:ext cx="1045080" cy="942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EEAA62A-B2F4-4210-8E50-BFAFCE47C1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40878" y="817962"/>
                <a:ext cx="1062720" cy="9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88A9C7B-B6C5-4D17-829C-ED4FCA51DBD6}"/>
                  </a:ext>
                </a:extLst>
              </p14:cNvPr>
              <p14:cNvContentPartPr/>
              <p14:nvPr/>
            </p14:nvContentPartPr>
            <p14:xfrm>
              <a:off x="8523678" y="2055282"/>
              <a:ext cx="844200" cy="800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88A9C7B-B6C5-4D17-829C-ED4FCA51DB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4678" y="2046282"/>
                <a:ext cx="861840" cy="8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C852F16-2CEB-4419-88BD-6E6A541F0EE7}"/>
                  </a:ext>
                </a:extLst>
              </p14:cNvPr>
              <p14:cNvContentPartPr/>
              <p14:nvPr/>
            </p14:nvContentPartPr>
            <p14:xfrm>
              <a:off x="618798" y="100122"/>
              <a:ext cx="5847480" cy="4093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C852F16-2CEB-4419-88BD-6E6A541F0E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798" y="91122"/>
                <a:ext cx="5865120" cy="41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6620B80-7391-40AE-8F84-3F139B01F98B}"/>
                  </a:ext>
                </a:extLst>
              </p14:cNvPr>
              <p14:cNvContentPartPr/>
              <p14:nvPr/>
            </p14:nvContentPartPr>
            <p14:xfrm>
              <a:off x="7772358" y="489282"/>
              <a:ext cx="2081160" cy="3141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6620B80-7391-40AE-8F84-3F139B01F98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63358" y="480282"/>
                <a:ext cx="2098800" cy="315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215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F5E859-03B0-49B0-BEC7-CC3B62E4D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48" y="550124"/>
            <a:ext cx="8398503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39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8FDBCA2-8DC0-425E-999B-31D52E0F1201}"/>
                  </a:ext>
                </a:extLst>
              </p14:cNvPr>
              <p14:cNvContentPartPr/>
              <p14:nvPr/>
            </p14:nvContentPartPr>
            <p14:xfrm>
              <a:off x="1111383" y="999110"/>
              <a:ext cx="247680" cy="43880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8FDBCA2-8DC0-425E-999B-31D52E0F12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2383" y="990110"/>
                <a:ext cx="265320" cy="44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991574D-3E5B-4959-9914-4ADE918BEFBE}"/>
                  </a:ext>
                </a:extLst>
              </p14:cNvPr>
              <p14:cNvContentPartPr/>
              <p14:nvPr/>
            </p14:nvContentPartPr>
            <p14:xfrm>
              <a:off x="1100223" y="827750"/>
              <a:ext cx="9981360" cy="4643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991574D-3E5B-4959-9914-4ADE918BEF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1223" y="818750"/>
                <a:ext cx="9999000" cy="46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43B15A4-4B50-4861-82C7-FB4C9AB84170}"/>
                  </a:ext>
                </a:extLst>
              </p14:cNvPr>
              <p14:cNvContentPartPr/>
              <p14:nvPr/>
            </p14:nvContentPartPr>
            <p14:xfrm>
              <a:off x="1999503" y="1483310"/>
              <a:ext cx="8059320" cy="32900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43B15A4-4B50-4861-82C7-FB4C9AB841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0503" y="1474310"/>
                <a:ext cx="8076960" cy="33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9973E2A-A23A-4A74-BF54-025EE3344B11}"/>
                  </a:ext>
                </a:extLst>
              </p14:cNvPr>
              <p14:cNvContentPartPr/>
              <p14:nvPr/>
            </p14:nvContentPartPr>
            <p14:xfrm>
              <a:off x="4423743" y="1595630"/>
              <a:ext cx="943920" cy="8200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9973E2A-A23A-4A74-BF54-025EE3344B1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14743" y="1586630"/>
                <a:ext cx="961560" cy="83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90DAAAB-F8AA-41DF-B378-B360A24A4DE0}"/>
                  </a:ext>
                </a:extLst>
              </p14:cNvPr>
              <p14:cNvContentPartPr/>
              <p14:nvPr/>
            </p14:nvContentPartPr>
            <p14:xfrm>
              <a:off x="1975383" y="1653590"/>
              <a:ext cx="244800" cy="28170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90DAAAB-F8AA-41DF-B378-B360A24A4D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66383" y="1644590"/>
                <a:ext cx="262440" cy="28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35916FA-4522-412E-BE17-E079E16B44AD}"/>
                  </a:ext>
                </a:extLst>
              </p14:cNvPr>
              <p14:cNvContentPartPr/>
              <p14:nvPr/>
            </p14:nvContentPartPr>
            <p14:xfrm>
              <a:off x="2204343" y="1431110"/>
              <a:ext cx="7827120" cy="3261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35916FA-4522-412E-BE17-E079E16B44A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5343" y="1422110"/>
                <a:ext cx="7844760" cy="32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B3A43FD-B6BE-468D-9ADA-9B3572DA81E1}"/>
                  </a:ext>
                </a:extLst>
              </p14:cNvPr>
              <p14:cNvContentPartPr/>
              <p14:nvPr/>
            </p14:nvContentPartPr>
            <p14:xfrm>
              <a:off x="4599423" y="1002350"/>
              <a:ext cx="181080" cy="542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B3A43FD-B6BE-468D-9ADA-9B3572DA81E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90423" y="993350"/>
                <a:ext cx="19872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A2EA8B4-61EE-46AF-9CA7-7DBABD21130E}"/>
                  </a:ext>
                </a:extLst>
              </p14:cNvPr>
              <p14:cNvContentPartPr/>
              <p14:nvPr/>
            </p14:nvContentPartPr>
            <p14:xfrm>
              <a:off x="716463" y="999110"/>
              <a:ext cx="10133640" cy="45345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A2EA8B4-61EE-46AF-9CA7-7DBABD21130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7463" y="990110"/>
                <a:ext cx="10151280" cy="45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46B806A-DB75-4AC3-A603-168FE5827753}"/>
                  </a:ext>
                </a:extLst>
              </p14:cNvPr>
              <p14:cNvContentPartPr/>
              <p14:nvPr/>
            </p14:nvContentPartPr>
            <p14:xfrm>
              <a:off x="-257337" y="3173150"/>
              <a:ext cx="4042800" cy="13737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46B806A-DB75-4AC3-A603-168FE582775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-266337" y="3164150"/>
                <a:ext cx="4060440" cy="13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A21C3C00-5CAF-4E1D-84EA-78CD1F519916}"/>
                  </a:ext>
                </a:extLst>
              </p14:cNvPr>
              <p14:cNvContentPartPr/>
              <p14:nvPr/>
            </p14:nvContentPartPr>
            <p14:xfrm>
              <a:off x="-52497" y="3150110"/>
              <a:ext cx="4078080" cy="388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A21C3C00-5CAF-4E1D-84EA-78CD1F51991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61497" y="3141110"/>
                <a:ext cx="4095720" cy="40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5420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3DB07C-D22F-4F93-B44F-078DCA553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25" y="677603"/>
            <a:ext cx="8355197" cy="54467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AD344B-4979-4979-97F0-4EF7D0E889DD}"/>
                  </a:ext>
                </a:extLst>
              </p14:cNvPr>
              <p14:cNvContentPartPr/>
              <p14:nvPr/>
            </p14:nvContentPartPr>
            <p14:xfrm>
              <a:off x="7893063" y="1624790"/>
              <a:ext cx="592560" cy="493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AD344B-4979-4979-97F0-4EF7D0E889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84063" y="1615790"/>
                <a:ext cx="61020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298C43C-5F3F-4A64-822E-51CA7628D6D9}"/>
                  </a:ext>
                </a:extLst>
              </p14:cNvPr>
              <p14:cNvContentPartPr/>
              <p14:nvPr/>
            </p14:nvContentPartPr>
            <p14:xfrm>
              <a:off x="8579223" y="2791910"/>
              <a:ext cx="953640" cy="1278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298C43C-5F3F-4A64-822E-51CA7628D6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0223" y="2782910"/>
                <a:ext cx="971280" cy="129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6425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D27C576-CEC3-4A0F-B33B-755E8FE9590A}"/>
                  </a:ext>
                </a:extLst>
              </p14:cNvPr>
              <p14:cNvContentPartPr/>
              <p14:nvPr/>
            </p14:nvContentPartPr>
            <p14:xfrm>
              <a:off x="2695539" y="1992131"/>
              <a:ext cx="7083360" cy="3371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D27C576-CEC3-4A0F-B33B-755E8FE959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6539" y="1983131"/>
                <a:ext cx="7101000" cy="33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A5C983E-5AB8-4692-97C6-2299F5FCE15A}"/>
                  </a:ext>
                </a:extLst>
              </p14:cNvPr>
              <p14:cNvContentPartPr/>
              <p14:nvPr/>
            </p14:nvContentPartPr>
            <p14:xfrm>
              <a:off x="-1074897" y="916310"/>
              <a:ext cx="12112560" cy="51829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A5C983E-5AB8-4692-97C6-2299F5FCE1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83897" y="907310"/>
                <a:ext cx="12130200" cy="52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BA22BFB-661B-4EE8-A9E6-BE96BBAFF61E}"/>
                  </a:ext>
                </a:extLst>
              </p14:cNvPr>
              <p14:cNvContentPartPr/>
              <p14:nvPr/>
            </p14:nvContentPartPr>
            <p14:xfrm>
              <a:off x="5539023" y="1553510"/>
              <a:ext cx="144360" cy="8186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BA22BFB-661B-4EE8-A9E6-BE96BBAFF6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0023" y="1544510"/>
                <a:ext cx="162000" cy="83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5448F01-913B-47A5-AA06-1F46DE772B23}"/>
                  </a:ext>
                </a:extLst>
              </p14:cNvPr>
              <p14:cNvContentPartPr/>
              <p14:nvPr/>
            </p14:nvContentPartPr>
            <p14:xfrm>
              <a:off x="5116023" y="1602110"/>
              <a:ext cx="178920" cy="930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5448F01-913B-47A5-AA06-1F46DE772B2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07023" y="1593110"/>
                <a:ext cx="196560" cy="9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CBA13B2-12F9-4773-9F2E-75813DC92746}"/>
                  </a:ext>
                </a:extLst>
              </p14:cNvPr>
              <p14:cNvContentPartPr/>
              <p14:nvPr/>
            </p14:nvContentPartPr>
            <p14:xfrm>
              <a:off x="425943" y="278390"/>
              <a:ext cx="1251360" cy="813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CBA13B2-12F9-4773-9F2E-75813DC9274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6943" y="269390"/>
                <a:ext cx="1269000" cy="8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0604763-88DC-4C8E-AAE6-830DF82ECD78}"/>
                  </a:ext>
                </a:extLst>
              </p14:cNvPr>
              <p14:cNvContentPartPr/>
              <p14:nvPr/>
            </p14:nvContentPartPr>
            <p14:xfrm>
              <a:off x="2440863" y="-10690"/>
              <a:ext cx="557640" cy="815321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0604763-88DC-4C8E-AAE6-830DF82ECD7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1863" y="-19689"/>
                <a:ext cx="575280" cy="832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3E8A7E1-60FC-4134-B64D-B40B9A0DFBA3}"/>
                  </a:ext>
                </a:extLst>
              </p14:cNvPr>
              <p14:cNvContentPartPr/>
              <p14:nvPr/>
            </p14:nvContentPartPr>
            <p14:xfrm>
              <a:off x="4051503" y="184711"/>
              <a:ext cx="535680" cy="379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3E8A7E1-60FC-4134-B64D-B40B9A0DFBA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42503" y="175711"/>
                <a:ext cx="55332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047A250-5ABE-4089-8909-C7059DEB9536}"/>
                  </a:ext>
                </a:extLst>
              </p14:cNvPr>
              <p14:cNvContentPartPr/>
              <p14:nvPr/>
            </p14:nvContentPartPr>
            <p14:xfrm>
              <a:off x="5560263" y="118471"/>
              <a:ext cx="2164680" cy="6732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047A250-5ABE-4089-8909-C7059DEB953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51263" y="109471"/>
                <a:ext cx="2182320" cy="69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7844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A3B9B9-F787-4F23-87E0-8D074CA0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98" y="611040"/>
            <a:ext cx="9359088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B1A6AF-724E-4116-8391-0A0CF3077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9" y="682920"/>
            <a:ext cx="9246229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1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5E4D43-5E89-4944-A0E1-F361458B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78" y="677826"/>
            <a:ext cx="58007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33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1160FD-5100-498B-876F-90634D843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85" y="664535"/>
            <a:ext cx="846163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64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99A5B8-62C5-4A55-AFC6-BB87AD34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58" y="582354"/>
            <a:ext cx="77533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42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567FAB-2A3F-41A3-8483-7F050ECD3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01" y="415666"/>
            <a:ext cx="1033108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10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3FDEC6-A955-4E6F-983F-DB4F25CC1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13" y="617132"/>
            <a:ext cx="10254771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55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B14C31-76DB-4CEF-9339-1A2E93D75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85" y="462738"/>
            <a:ext cx="7829550" cy="5124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23ABF05-3B3B-4B1B-809A-FB1354792F24}"/>
                  </a:ext>
                </a:extLst>
              </p14:cNvPr>
              <p14:cNvContentPartPr/>
              <p14:nvPr/>
            </p14:nvContentPartPr>
            <p14:xfrm>
              <a:off x="6341103" y="2381150"/>
              <a:ext cx="1075320" cy="2795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23ABF05-3B3B-4B1B-809A-FB1354792F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32103" y="2372150"/>
                <a:ext cx="1092960" cy="28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3480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2B6E1E-A97A-4025-A4F9-BBCEDAED2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90" y="396949"/>
            <a:ext cx="7934325" cy="5638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C4FEE66-2D8A-47FF-8F75-41269435E998}"/>
                  </a:ext>
                </a:extLst>
              </p14:cNvPr>
              <p14:cNvContentPartPr/>
              <p14:nvPr/>
            </p14:nvContentPartPr>
            <p14:xfrm>
              <a:off x="8151543" y="1511030"/>
              <a:ext cx="1358640" cy="1191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C4FEE66-2D8A-47FF-8F75-41269435E9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2543" y="1502030"/>
                <a:ext cx="1376280" cy="120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3031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0155F1-B99D-4566-87CD-1B2961C6E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93" y="308742"/>
            <a:ext cx="9721702" cy="5305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BB7ADD9-13EA-48C7-B9B0-8CBF0FFD61F6}"/>
                  </a:ext>
                </a:extLst>
              </p14:cNvPr>
              <p14:cNvContentPartPr/>
              <p14:nvPr/>
            </p14:nvContentPartPr>
            <p14:xfrm>
              <a:off x="9853983" y="1374950"/>
              <a:ext cx="718920" cy="838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BB7ADD9-13EA-48C7-B9B0-8CBF0FFD61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44983" y="1365950"/>
                <a:ext cx="736560" cy="85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7186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131A4D-9D2A-4E82-A780-5B67F934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81" y="438482"/>
            <a:ext cx="79819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90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AF7DF8-14D1-45F9-A5F1-2BBC7DE37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06" y="597637"/>
            <a:ext cx="9049968" cy="5707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4390DE1-585C-4248-8C1E-02D15745833C}"/>
                  </a:ext>
                </a:extLst>
              </p14:cNvPr>
              <p14:cNvContentPartPr/>
              <p14:nvPr/>
            </p14:nvContentPartPr>
            <p14:xfrm>
              <a:off x="-1095162" y="2764482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4390DE1-585C-4248-8C1E-02D157458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01282" y="2758362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07556E1-28B0-4CDC-B830-DE0195F164D8}"/>
                  </a:ext>
                </a:extLst>
              </p14:cNvPr>
              <p14:cNvContentPartPr/>
              <p14:nvPr/>
            </p14:nvContentPartPr>
            <p14:xfrm>
              <a:off x="-1233402" y="1711842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07556E1-28B0-4CDC-B830-DE0195F164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39522" y="1705722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8195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7DB417-BD93-49BC-A094-D0D77F20F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72" y="531074"/>
            <a:ext cx="9032801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5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FC23CB-DBEA-4E4E-A5A2-252343716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69" y="382772"/>
            <a:ext cx="8442252" cy="389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81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ADBA6B-05C5-4544-ABE9-32A0B4CD4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31" y="576926"/>
            <a:ext cx="79438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4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077CE4-B532-46D2-AAD6-131815901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14" y="241588"/>
            <a:ext cx="948523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68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C723A3-487A-4CBA-959D-25AB6F25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088" y="1658680"/>
            <a:ext cx="4518837" cy="39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92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B46FDB-417B-481F-8883-8FB200995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54" y="550899"/>
            <a:ext cx="9115647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FEE77F-5EEC-4B4B-AE77-58EF8023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261" y="1573619"/>
            <a:ext cx="6280408" cy="342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42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25B194-6A7A-4BFE-8019-04C0C2BA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25" y="390525"/>
            <a:ext cx="8795673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6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01156-7725-4D81-87B4-C1179180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Applications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1580-8870-4E93-A1C4-AB5E9A0DD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Save the time</a:t>
            </a:r>
          </a:p>
          <a:p>
            <a:r>
              <a:rPr lang="en-IN" dirty="0"/>
              <a:t>Page load faster</a:t>
            </a:r>
          </a:p>
          <a:p>
            <a:r>
              <a:rPr lang="en-IN" dirty="0"/>
              <a:t>Easy maintenance</a:t>
            </a:r>
          </a:p>
          <a:p>
            <a:r>
              <a:rPr lang="en-IN" dirty="0"/>
              <a:t>Multiple device compatibility</a:t>
            </a:r>
          </a:p>
        </p:txBody>
      </p:sp>
    </p:spTree>
    <p:extLst>
      <p:ext uri="{BB962C8B-B14F-4D97-AF65-F5344CB8AC3E}">
        <p14:creationId xmlns:p14="http://schemas.microsoft.com/office/powerpoint/2010/main" val="1514360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E9C5A-5FE8-4EC3-A287-B83BDA9FA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60" y="447121"/>
            <a:ext cx="92861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1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61F5AC-57ED-4577-B77F-B6DC8AB4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40" y="386648"/>
            <a:ext cx="9453341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98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E0A9E62DE4E44EB31ADBB130E635B8" ma:contentTypeVersion="0" ma:contentTypeDescription="Create a new document." ma:contentTypeScope="" ma:versionID="8acd3106cdd6558e0c0383b22213482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05BD03-8B2D-45B7-8FF9-B04D9088F159}"/>
</file>

<file path=customXml/itemProps2.xml><?xml version="1.0" encoding="utf-8"?>
<ds:datastoreItem xmlns:ds="http://schemas.openxmlformats.org/officeDocument/2006/customXml" ds:itemID="{1306487B-301B-43DD-8946-9E561EDDC338}"/>
</file>

<file path=customXml/itemProps3.xml><?xml version="1.0" encoding="utf-8"?>
<ds:datastoreItem xmlns:ds="http://schemas.openxmlformats.org/officeDocument/2006/customXml" ds:itemID="{D7700A35-CC3B-450E-82E6-86DD7B207349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</Words>
  <Application>Microsoft Office PowerPoint</Application>
  <PresentationFormat>Widescreen</PresentationFormat>
  <Paragraphs>39</Paragraphs>
  <Slides>54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Cascading Style Sheets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Color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Cascading Style Sheets</dc:title>
  <dc:creator>Hardi</dc:creator>
  <cp:lastModifiedBy>Hardi</cp:lastModifiedBy>
  <cp:revision>118</cp:revision>
  <dcterms:created xsi:type="dcterms:W3CDTF">2020-04-20T13:06:02Z</dcterms:created>
  <dcterms:modified xsi:type="dcterms:W3CDTF">2020-05-01T13:47:37Z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0x0101004CE0A9E62DE4E44EB31ADBB130E635B8</vt:lpwstr>
  </property>
</Properties>
</file>